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handoutMasterIdLst>
    <p:handoutMasterId r:id="rId3"/>
  </p:handoutMasterIdLst>
  <p:sldIdLst>
    <p:sldId id="256" r:id="rId2"/>
  </p:sldIdLst>
  <p:sldSz cx="38404800" cy="38404800"/>
  <p:notesSz cx="9271000" cy="70104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Nunito" pitchFamily="2" charset="77"/>
      <p:regular r:id="rId8"/>
      <p:bold r:id="rId9"/>
      <p:italic r:id="rId10"/>
      <p:boldItalic r:id="rId11"/>
    </p:embeddedFont>
    <p:embeddedFont>
      <p:font typeface="Open Sans" panose="020B0606030504020204" pitchFamily="34" charset="0"/>
      <p:regular r:id="rId12"/>
      <p:bold r:id="rId13"/>
      <p:italic r:id="rId14"/>
      <p:boldItalic r:id="rId15"/>
    </p:embeddedFont>
  </p:embeddedFontLst>
  <p:custDataLst>
    <p:tags r:id="rId16"/>
  </p:custDataLst>
  <p:defaultTextStyle>
    <a:defPPr>
      <a:defRPr lang="en-US"/>
    </a:defPPr>
    <a:lvl1pPr marL="0" algn="l" defTabSz="5120240" rtl="0" eaLnBrk="1" latinLnBrk="0" hangingPunct="1">
      <a:defRPr sz="10149" kern="1200">
        <a:solidFill>
          <a:schemeClr val="tx1"/>
        </a:solidFill>
        <a:latin typeface="+mn-lt"/>
        <a:ea typeface="+mn-ea"/>
        <a:cs typeface="+mn-cs"/>
      </a:defRPr>
    </a:lvl1pPr>
    <a:lvl2pPr marL="2560120" algn="l" defTabSz="5120240" rtl="0" eaLnBrk="1" latinLnBrk="0" hangingPunct="1">
      <a:defRPr sz="10149" kern="1200">
        <a:solidFill>
          <a:schemeClr val="tx1"/>
        </a:solidFill>
        <a:latin typeface="+mn-lt"/>
        <a:ea typeface="+mn-ea"/>
        <a:cs typeface="+mn-cs"/>
      </a:defRPr>
    </a:lvl2pPr>
    <a:lvl3pPr marL="5120240" algn="l" defTabSz="5120240" rtl="0" eaLnBrk="1" latinLnBrk="0" hangingPunct="1">
      <a:defRPr sz="10149" kern="1200">
        <a:solidFill>
          <a:schemeClr val="tx1"/>
        </a:solidFill>
        <a:latin typeface="+mn-lt"/>
        <a:ea typeface="+mn-ea"/>
        <a:cs typeface="+mn-cs"/>
      </a:defRPr>
    </a:lvl3pPr>
    <a:lvl4pPr marL="7680361" algn="l" defTabSz="5120240" rtl="0" eaLnBrk="1" latinLnBrk="0" hangingPunct="1">
      <a:defRPr sz="10149" kern="1200">
        <a:solidFill>
          <a:schemeClr val="tx1"/>
        </a:solidFill>
        <a:latin typeface="+mn-lt"/>
        <a:ea typeface="+mn-ea"/>
        <a:cs typeface="+mn-cs"/>
      </a:defRPr>
    </a:lvl4pPr>
    <a:lvl5pPr marL="10240481" algn="l" defTabSz="5120240" rtl="0" eaLnBrk="1" latinLnBrk="0" hangingPunct="1">
      <a:defRPr sz="10149" kern="1200">
        <a:solidFill>
          <a:schemeClr val="tx1"/>
        </a:solidFill>
        <a:latin typeface="+mn-lt"/>
        <a:ea typeface="+mn-ea"/>
        <a:cs typeface="+mn-cs"/>
      </a:defRPr>
    </a:lvl5pPr>
    <a:lvl6pPr marL="12800601" algn="l" defTabSz="5120240" rtl="0" eaLnBrk="1" latinLnBrk="0" hangingPunct="1">
      <a:defRPr sz="10149" kern="1200">
        <a:solidFill>
          <a:schemeClr val="tx1"/>
        </a:solidFill>
        <a:latin typeface="+mn-lt"/>
        <a:ea typeface="+mn-ea"/>
        <a:cs typeface="+mn-cs"/>
      </a:defRPr>
    </a:lvl6pPr>
    <a:lvl7pPr marL="15360721" algn="l" defTabSz="5120240" rtl="0" eaLnBrk="1" latinLnBrk="0" hangingPunct="1">
      <a:defRPr sz="10149" kern="1200">
        <a:solidFill>
          <a:schemeClr val="tx1"/>
        </a:solidFill>
        <a:latin typeface="+mn-lt"/>
        <a:ea typeface="+mn-ea"/>
        <a:cs typeface="+mn-cs"/>
      </a:defRPr>
    </a:lvl7pPr>
    <a:lvl8pPr marL="17920841" algn="l" defTabSz="5120240" rtl="0" eaLnBrk="1" latinLnBrk="0" hangingPunct="1">
      <a:defRPr sz="10149" kern="1200">
        <a:solidFill>
          <a:schemeClr val="tx1"/>
        </a:solidFill>
        <a:latin typeface="+mn-lt"/>
        <a:ea typeface="+mn-ea"/>
        <a:cs typeface="+mn-cs"/>
      </a:defRPr>
    </a:lvl8pPr>
    <a:lvl9pPr marL="20480963" algn="l" defTabSz="5120240" rtl="0" eaLnBrk="1" latinLnBrk="0" hangingPunct="1">
      <a:defRPr sz="101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 userDrawn="1">
          <p15:clr>
            <a:srgbClr val="A4A3A4"/>
          </p15:clr>
        </p15:guide>
        <p15:guide id="2" pos="120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79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854"/>
    <p:restoredTop sz="94640"/>
  </p:normalViewPr>
  <p:slideViewPr>
    <p:cSldViewPr>
      <p:cViewPr>
        <p:scale>
          <a:sx n="41" d="100"/>
          <a:sy n="41" d="100"/>
        </p:scale>
        <p:origin x="-2304" y="-1280"/>
      </p:cViewPr>
      <p:guideLst>
        <p:guide orient="horz" pos="12096"/>
        <p:guide pos="120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viewProps" Target="viewProps.xml"/><Relationship Id="rId3" Type="http://schemas.openxmlformats.org/officeDocument/2006/relationships/handoutMaster" Target="handoutMasters/handout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17433" cy="350520"/>
          </a:xfrm>
          <a:prstGeom prst="rect">
            <a:avLst/>
          </a:prstGeom>
        </p:spPr>
        <p:txBody>
          <a:bodyPr vert="horz" lIns="93031" tIns="46516" rIns="93031" bIns="46516" rtlCol="0"/>
          <a:lstStyle>
            <a:defPPr>
              <a:defRPr kern="1200"/>
            </a:defPPr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51421" y="0"/>
            <a:ext cx="4017433" cy="350520"/>
          </a:xfrm>
          <a:prstGeom prst="rect">
            <a:avLst/>
          </a:prstGeom>
        </p:spPr>
        <p:txBody>
          <a:bodyPr vert="horz" lIns="93031" tIns="46516" rIns="93031" bIns="46516" rtlCol="0"/>
          <a:lstStyle>
            <a:defPPr>
              <a:defRPr kern="1200"/>
            </a:defPPr>
            <a:lvl1pPr algn="r">
              <a:defRPr sz="1200"/>
            </a:lvl1pPr>
          </a:lstStyle>
          <a:p>
            <a:fld id="{9281E4DE-EB0E-4FB2-BE29-FC865D9A50F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17433" cy="350520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defPPr>
              <a:defRPr kern="1200"/>
            </a:defPPr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51421" y="6658664"/>
            <a:ext cx="4017433" cy="350520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defPPr>
              <a:defRPr kern="1200"/>
            </a:defPPr>
            <a:lvl1pPr algn="r">
              <a:defRPr sz="1200"/>
            </a:lvl1pPr>
          </a:lstStyle>
          <a:p>
            <a:fld id="{DE247C12-2C6F-4F8F-A764-8CB2FE9A4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91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42008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</a:lstStyle>
          <a:p>
            <a:fld id="{F8E1F909-3568-40F5-8205-05484158C88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612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239200" y="4925065"/>
            <a:ext cx="31103891" cy="104857550"/>
          </a:xfrm>
        </p:spPr>
        <p:txBody>
          <a:bodyPr vert="eaVert"/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4205" y="4925065"/>
            <a:ext cx="92684913" cy="104857550"/>
          </a:xfrm>
        </p:spPr>
        <p:txBody>
          <a:bodyPr vert="eaVert"/>
          <a:lstStyle>
            <a:defPPr>
              <a:defRPr kern="1200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</a:lstStyle>
          <a:p>
            <a:fld id="{F8E1F909-3568-40F5-8205-05484158C88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9537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</a:lstStyle>
          <a:p>
            <a:fld id="{F8E1F909-3568-40F5-8205-05484158C88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30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716" y="24678644"/>
            <a:ext cx="32644082" cy="7627620"/>
          </a:xfrm>
        </p:spPr>
        <p:txBody>
          <a:bodyPr anchor="t"/>
          <a:lstStyle>
            <a:defPPr>
              <a:defRPr kern="1200"/>
            </a:defPPr>
            <a:lvl1pPr algn="l">
              <a:defRPr sz="168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716" y="16277599"/>
            <a:ext cx="32644082" cy="8401047"/>
          </a:xfrm>
        </p:spPr>
        <p:txBody>
          <a:bodyPr anchor="b"/>
          <a:lstStyle>
            <a:defPPr>
              <a:defRPr kern="1200"/>
            </a:defPPr>
            <a:lvl1pPr marL="0" indent="0">
              <a:buNone/>
              <a:defRPr sz="8488">
                <a:solidFill>
                  <a:schemeClr val="tx1">
                    <a:tint val="75000"/>
                  </a:schemeClr>
                </a:solidFill>
              </a:defRPr>
            </a:lvl1pPr>
            <a:lvl2pPr marL="1920255" indent="0">
              <a:buNone/>
              <a:defRPr sz="7613">
                <a:solidFill>
                  <a:schemeClr val="tx1">
                    <a:tint val="75000"/>
                  </a:schemeClr>
                </a:solidFill>
              </a:defRPr>
            </a:lvl2pPr>
            <a:lvl3pPr marL="3840509" indent="0">
              <a:buNone/>
              <a:defRPr sz="6738">
                <a:solidFill>
                  <a:schemeClr val="tx1">
                    <a:tint val="75000"/>
                  </a:schemeClr>
                </a:solidFill>
              </a:defRPr>
            </a:lvl3pPr>
            <a:lvl4pPr marL="5760764" indent="0">
              <a:buNone/>
              <a:defRPr sz="5863">
                <a:solidFill>
                  <a:schemeClr val="tx1">
                    <a:tint val="75000"/>
                  </a:schemeClr>
                </a:solidFill>
              </a:defRPr>
            </a:lvl4pPr>
            <a:lvl5pPr marL="7681020" indent="0">
              <a:buNone/>
              <a:defRPr sz="5863">
                <a:solidFill>
                  <a:schemeClr val="tx1">
                    <a:tint val="75000"/>
                  </a:schemeClr>
                </a:solidFill>
              </a:defRPr>
            </a:lvl5pPr>
            <a:lvl6pPr marL="9601274" indent="0">
              <a:buNone/>
              <a:defRPr sz="5863">
                <a:solidFill>
                  <a:schemeClr val="tx1">
                    <a:tint val="75000"/>
                  </a:schemeClr>
                </a:solidFill>
              </a:defRPr>
            </a:lvl6pPr>
            <a:lvl7pPr marL="11521529" indent="0">
              <a:buNone/>
              <a:defRPr sz="5863">
                <a:solidFill>
                  <a:schemeClr val="tx1">
                    <a:tint val="75000"/>
                  </a:schemeClr>
                </a:solidFill>
              </a:defRPr>
            </a:lvl7pPr>
            <a:lvl8pPr marL="13441783" indent="0">
              <a:buNone/>
              <a:defRPr sz="5863">
                <a:solidFill>
                  <a:schemeClr val="tx1">
                    <a:tint val="75000"/>
                  </a:schemeClr>
                </a:solidFill>
              </a:defRPr>
            </a:lvl8pPr>
            <a:lvl9pPr marL="15362039" indent="0">
              <a:buNone/>
              <a:defRPr sz="5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</a:lstStyle>
          <a:p>
            <a:fld id="{F8E1F909-3568-40F5-8205-05484158C88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6835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4201" y="28679145"/>
            <a:ext cx="61894404" cy="81103475"/>
          </a:xfrm>
        </p:spPr>
        <p:txBody>
          <a:bodyPr/>
          <a:lstStyle>
            <a:defPPr>
              <a:defRPr kern="1200"/>
            </a:defPPr>
            <a:lvl1pPr>
              <a:defRPr sz="11725"/>
            </a:lvl1pPr>
            <a:lvl2pPr>
              <a:defRPr sz="10063"/>
            </a:lvl2pPr>
            <a:lvl3pPr>
              <a:defRPr sz="8488"/>
            </a:lvl3pPr>
            <a:lvl4pPr>
              <a:defRPr sz="7613"/>
            </a:lvl4pPr>
            <a:lvl5pPr>
              <a:defRPr sz="7613"/>
            </a:lvl5pPr>
            <a:lvl6pPr>
              <a:defRPr sz="7613"/>
            </a:lvl6pPr>
            <a:lvl7pPr>
              <a:defRPr sz="7613"/>
            </a:lvl7pPr>
            <a:lvl8pPr>
              <a:defRPr sz="7613"/>
            </a:lvl8pPr>
            <a:lvl9pPr>
              <a:defRPr sz="76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48682" y="28679145"/>
            <a:ext cx="61894404" cy="81103475"/>
          </a:xfrm>
        </p:spPr>
        <p:txBody>
          <a:bodyPr/>
          <a:lstStyle>
            <a:defPPr>
              <a:defRPr kern="1200"/>
            </a:defPPr>
            <a:lvl1pPr>
              <a:defRPr sz="11725"/>
            </a:lvl1pPr>
            <a:lvl2pPr>
              <a:defRPr sz="10063"/>
            </a:lvl2pPr>
            <a:lvl3pPr>
              <a:defRPr sz="8488"/>
            </a:lvl3pPr>
            <a:lvl4pPr>
              <a:defRPr sz="7613"/>
            </a:lvl4pPr>
            <a:lvl5pPr>
              <a:defRPr sz="7613"/>
            </a:lvl5pPr>
            <a:lvl6pPr>
              <a:defRPr sz="7613"/>
            </a:lvl6pPr>
            <a:lvl7pPr>
              <a:defRPr sz="7613"/>
            </a:lvl7pPr>
            <a:lvl8pPr>
              <a:defRPr sz="7613"/>
            </a:lvl8pPr>
            <a:lvl9pPr>
              <a:defRPr sz="76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</a:lstStyle>
          <a:p>
            <a:fld id="{F8E1F909-3568-40F5-8205-05484158C88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4514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1" y="1537974"/>
            <a:ext cx="34564318" cy="6400800"/>
          </a:xfrm>
        </p:spPr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3" y="8596637"/>
            <a:ext cx="16968790" cy="3582667"/>
          </a:xfrm>
        </p:spPr>
        <p:txBody>
          <a:bodyPr anchor="b"/>
          <a:lstStyle>
            <a:defPPr>
              <a:defRPr kern="1200"/>
            </a:defPPr>
            <a:lvl1pPr marL="0" indent="0">
              <a:buNone/>
              <a:defRPr sz="10063" b="1"/>
            </a:lvl1pPr>
            <a:lvl2pPr marL="1920255" indent="0">
              <a:buNone/>
              <a:defRPr sz="8488" b="1"/>
            </a:lvl2pPr>
            <a:lvl3pPr marL="3840509" indent="0">
              <a:buNone/>
              <a:defRPr sz="7613" b="1"/>
            </a:lvl3pPr>
            <a:lvl4pPr marL="5760764" indent="0">
              <a:buNone/>
              <a:defRPr sz="6738" b="1"/>
            </a:lvl4pPr>
            <a:lvl5pPr marL="7681020" indent="0">
              <a:buNone/>
              <a:defRPr sz="6738" b="1"/>
            </a:lvl5pPr>
            <a:lvl6pPr marL="9601274" indent="0">
              <a:buNone/>
              <a:defRPr sz="6738" b="1"/>
            </a:lvl6pPr>
            <a:lvl7pPr marL="11521529" indent="0">
              <a:buNone/>
              <a:defRPr sz="6738" b="1"/>
            </a:lvl7pPr>
            <a:lvl8pPr marL="13441783" indent="0">
              <a:buNone/>
              <a:defRPr sz="6738" b="1"/>
            </a:lvl8pPr>
            <a:lvl9pPr marL="15362039" indent="0">
              <a:buNone/>
              <a:defRPr sz="673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3" y="12179304"/>
            <a:ext cx="16968790" cy="22127214"/>
          </a:xfrm>
        </p:spPr>
        <p:txBody>
          <a:bodyPr/>
          <a:lstStyle>
            <a:defPPr>
              <a:defRPr kern="1200"/>
            </a:defPPr>
            <a:lvl1pPr>
              <a:defRPr sz="10063"/>
            </a:lvl1pPr>
            <a:lvl2pPr>
              <a:defRPr sz="8488"/>
            </a:lvl2pPr>
            <a:lvl3pPr>
              <a:defRPr sz="7613"/>
            </a:lvl3pPr>
            <a:lvl4pPr>
              <a:defRPr sz="6738"/>
            </a:lvl4pPr>
            <a:lvl5pPr>
              <a:defRPr sz="6738"/>
            </a:lvl5pPr>
            <a:lvl6pPr>
              <a:defRPr sz="6738"/>
            </a:lvl6pPr>
            <a:lvl7pPr>
              <a:defRPr sz="6738"/>
            </a:lvl7pPr>
            <a:lvl8pPr>
              <a:defRPr sz="6738"/>
            </a:lvl8pPr>
            <a:lvl9pPr>
              <a:defRPr sz="673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9108" y="8596637"/>
            <a:ext cx="16975454" cy="3582667"/>
          </a:xfrm>
        </p:spPr>
        <p:txBody>
          <a:bodyPr anchor="b"/>
          <a:lstStyle>
            <a:defPPr>
              <a:defRPr kern="1200"/>
            </a:defPPr>
            <a:lvl1pPr marL="0" indent="0">
              <a:buNone/>
              <a:defRPr sz="10063" b="1"/>
            </a:lvl1pPr>
            <a:lvl2pPr marL="1920255" indent="0">
              <a:buNone/>
              <a:defRPr sz="8488" b="1"/>
            </a:lvl2pPr>
            <a:lvl3pPr marL="3840509" indent="0">
              <a:buNone/>
              <a:defRPr sz="7613" b="1"/>
            </a:lvl3pPr>
            <a:lvl4pPr marL="5760764" indent="0">
              <a:buNone/>
              <a:defRPr sz="6738" b="1"/>
            </a:lvl4pPr>
            <a:lvl5pPr marL="7681020" indent="0">
              <a:buNone/>
              <a:defRPr sz="6738" b="1"/>
            </a:lvl5pPr>
            <a:lvl6pPr marL="9601274" indent="0">
              <a:buNone/>
              <a:defRPr sz="6738" b="1"/>
            </a:lvl6pPr>
            <a:lvl7pPr marL="11521529" indent="0">
              <a:buNone/>
              <a:defRPr sz="6738" b="1"/>
            </a:lvl7pPr>
            <a:lvl8pPr marL="13441783" indent="0">
              <a:buNone/>
              <a:defRPr sz="6738" b="1"/>
            </a:lvl8pPr>
            <a:lvl9pPr marL="15362039" indent="0">
              <a:buNone/>
              <a:defRPr sz="673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9108" y="12179304"/>
            <a:ext cx="16975454" cy="22127214"/>
          </a:xfrm>
        </p:spPr>
        <p:txBody>
          <a:bodyPr/>
          <a:lstStyle>
            <a:defPPr>
              <a:defRPr kern="1200"/>
            </a:defPPr>
            <a:lvl1pPr>
              <a:defRPr sz="10063"/>
            </a:lvl1pPr>
            <a:lvl2pPr>
              <a:defRPr sz="8488"/>
            </a:lvl2pPr>
            <a:lvl3pPr>
              <a:defRPr sz="7613"/>
            </a:lvl3pPr>
            <a:lvl4pPr>
              <a:defRPr sz="6738"/>
            </a:lvl4pPr>
            <a:lvl5pPr>
              <a:defRPr sz="6738"/>
            </a:lvl5pPr>
            <a:lvl6pPr>
              <a:defRPr sz="6738"/>
            </a:lvl6pPr>
            <a:lvl7pPr>
              <a:defRPr sz="6738"/>
            </a:lvl7pPr>
            <a:lvl8pPr>
              <a:defRPr sz="6738"/>
            </a:lvl8pPr>
            <a:lvl9pPr>
              <a:defRPr sz="673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</a:lstStyle>
          <a:p>
            <a:fld id="{F8E1F909-3568-40F5-8205-05484158C88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948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</a:lstStyle>
          <a:p>
            <a:fld id="{F8E1F909-3568-40F5-8205-05484158C88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232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</a:lstStyle>
          <a:p>
            <a:fld id="{F8E1F909-3568-40F5-8205-05484158C88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1492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5" y="1529080"/>
            <a:ext cx="12634915" cy="6507480"/>
          </a:xfrm>
        </p:spPr>
        <p:txBody>
          <a:bodyPr anchor="b"/>
          <a:lstStyle>
            <a:defPPr>
              <a:defRPr kern="1200"/>
            </a:defPPr>
            <a:lvl1pPr algn="l">
              <a:defRPr sz="848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5209" y="1529084"/>
            <a:ext cx="21469350" cy="32777432"/>
          </a:xfrm>
        </p:spPr>
        <p:txBody>
          <a:bodyPr/>
          <a:lstStyle>
            <a:defPPr>
              <a:defRPr kern="1200"/>
            </a:defPPr>
            <a:lvl1pPr>
              <a:defRPr sz="13475"/>
            </a:lvl1pPr>
            <a:lvl2pPr>
              <a:defRPr sz="11725"/>
            </a:lvl2pPr>
            <a:lvl3pPr>
              <a:defRPr sz="10063"/>
            </a:lvl3pPr>
            <a:lvl4pPr>
              <a:defRPr sz="8488"/>
            </a:lvl4pPr>
            <a:lvl5pPr>
              <a:defRPr sz="8488"/>
            </a:lvl5pPr>
            <a:lvl6pPr>
              <a:defRPr sz="8488"/>
            </a:lvl6pPr>
            <a:lvl7pPr>
              <a:defRPr sz="8488"/>
            </a:lvl7pPr>
            <a:lvl8pPr>
              <a:defRPr sz="8488"/>
            </a:lvl8pPr>
            <a:lvl9pPr>
              <a:defRPr sz="84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5" y="8036565"/>
            <a:ext cx="12634915" cy="26269954"/>
          </a:xfrm>
        </p:spPr>
        <p:txBody>
          <a:bodyPr/>
          <a:lstStyle>
            <a:defPPr>
              <a:defRPr kern="1200"/>
            </a:defPPr>
            <a:lvl1pPr marL="0" indent="0">
              <a:buNone/>
              <a:defRPr sz="5863"/>
            </a:lvl1pPr>
            <a:lvl2pPr marL="1920255" indent="0">
              <a:buNone/>
              <a:defRPr sz="4988"/>
            </a:lvl2pPr>
            <a:lvl3pPr marL="3840509" indent="0">
              <a:buNone/>
              <a:defRPr sz="4200"/>
            </a:lvl3pPr>
            <a:lvl4pPr marL="5760764" indent="0">
              <a:buNone/>
              <a:defRPr sz="3763"/>
            </a:lvl4pPr>
            <a:lvl5pPr marL="7681020" indent="0">
              <a:buNone/>
              <a:defRPr sz="3763"/>
            </a:lvl5pPr>
            <a:lvl6pPr marL="9601274" indent="0">
              <a:buNone/>
              <a:defRPr sz="3763"/>
            </a:lvl6pPr>
            <a:lvl7pPr marL="11521529" indent="0">
              <a:buNone/>
              <a:defRPr sz="3763"/>
            </a:lvl7pPr>
            <a:lvl8pPr marL="13441783" indent="0">
              <a:buNone/>
              <a:defRPr sz="3763"/>
            </a:lvl8pPr>
            <a:lvl9pPr marL="15362039" indent="0">
              <a:buNone/>
              <a:defRPr sz="37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</a:lstStyle>
          <a:p>
            <a:fld id="{F8E1F909-3568-40F5-8205-05484158C88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1056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612" y="26883364"/>
            <a:ext cx="23042881" cy="3173734"/>
          </a:xfrm>
        </p:spPr>
        <p:txBody>
          <a:bodyPr anchor="b"/>
          <a:lstStyle>
            <a:defPPr>
              <a:defRPr kern="1200"/>
            </a:defPPr>
            <a:lvl1pPr algn="l">
              <a:defRPr sz="848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7612" y="3431542"/>
            <a:ext cx="23042881" cy="23042879"/>
          </a:xfrm>
        </p:spPr>
        <p:txBody>
          <a:bodyPr/>
          <a:lstStyle>
            <a:defPPr>
              <a:defRPr kern="1200"/>
            </a:defPPr>
            <a:lvl1pPr marL="0" indent="0">
              <a:buNone/>
              <a:defRPr sz="13475"/>
            </a:lvl1pPr>
            <a:lvl2pPr marL="1920255" indent="0">
              <a:buNone/>
              <a:defRPr sz="11725"/>
            </a:lvl2pPr>
            <a:lvl3pPr marL="3840509" indent="0">
              <a:buNone/>
              <a:defRPr sz="10063"/>
            </a:lvl3pPr>
            <a:lvl4pPr marL="5760764" indent="0">
              <a:buNone/>
              <a:defRPr sz="8488"/>
            </a:lvl4pPr>
            <a:lvl5pPr marL="7681020" indent="0">
              <a:buNone/>
              <a:defRPr sz="8488"/>
            </a:lvl5pPr>
            <a:lvl6pPr marL="9601274" indent="0">
              <a:buNone/>
              <a:defRPr sz="8488"/>
            </a:lvl6pPr>
            <a:lvl7pPr marL="11521529" indent="0">
              <a:buNone/>
              <a:defRPr sz="8488"/>
            </a:lvl7pPr>
            <a:lvl8pPr marL="13441783" indent="0">
              <a:buNone/>
              <a:defRPr sz="8488"/>
            </a:lvl8pPr>
            <a:lvl9pPr marL="15362039" indent="0">
              <a:buNone/>
              <a:defRPr sz="848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7612" y="30057095"/>
            <a:ext cx="23042881" cy="4507227"/>
          </a:xfrm>
        </p:spPr>
        <p:txBody>
          <a:bodyPr/>
          <a:lstStyle>
            <a:defPPr>
              <a:defRPr kern="1200"/>
            </a:defPPr>
            <a:lvl1pPr marL="0" indent="0">
              <a:buNone/>
              <a:defRPr sz="5863"/>
            </a:lvl1pPr>
            <a:lvl2pPr marL="1920255" indent="0">
              <a:buNone/>
              <a:defRPr sz="4988"/>
            </a:lvl2pPr>
            <a:lvl3pPr marL="3840509" indent="0">
              <a:buNone/>
              <a:defRPr sz="4200"/>
            </a:lvl3pPr>
            <a:lvl4pPr marL="5760764" indent="0">
              <a:buNone/>
              <a:defRPr sz="3763"/>
            </a:lvl4pPr>
            <a:lvl5pPr marL="7681020" indent="0">
              <a:buNone/>
              <a:defRPr sz="3763"/>
            </a:lvl5pPr>
            <a:lvl6pPr marL="9601274" indent="0">
              <a:buNone/>
              <a:defRPr sz="3763"/>
            </a:lvl6pPr>
            <a:lvl7pPr marL="11521529" indent="0">
              <a:buNone/>
              <a:defRPr sz="3763"/>
            </a:lvl7pPr>
            <a:lvl8pPr marL="13441783" indent="0">
              <a:buNone/>
              <a:defRPr sz="3763"/>
            </a:lvl8pPr>
            <a:lvl9pPr marL="15362039" indent="0">
              <a:buNone/>
              <a:defRPr sz="37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</a:lstStyle>
          <a:p>
            <a:fld id="{F8E1F909-3568-40F5-8205-05484158C88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9579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1" y="1537974"/>
            <a:ext cx="34564318" cy="6400800"/>
          </a:xfrm>
          <a:prstGeom prst="rect">
            <a:avLst/>
          </a:prstGeom>
        </p:spPr>
        <p:txBody>
          <a:bodyPr vert="horz" lIns="438903" tIns="219451" rIns="438903" bIns="219451" rtlCol="0" anchor="ctr">
            <a:normAutofit/>
          </a:bodyPr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8961126"/>
            <a:ext cx="34564318" cy="25345394"/>
          </a:xfrm>
          <a:prstGeom prst="rect">
            <a:avLst/>
          </a:prstGeom>
        </p:spPr>
        <p:txBody>
          <a:bodyPr vert="horz" lIns="438903" tIns="219451" rIns="438903" bIns="219451" rtlCol="0">
            <a:normAutofit/>
          </a:bodyPr>
          <a:lstStyle>
            <a:defPPr>
              <a:defRPr kern="1200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20240" y="35595562"/>
            <a:ext cx="8961120" cy="2044700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defPPr>
              <a:defRPr kern="1200"/>
            </a:defPPr>
            <a:lvl1pPr algn="l">
              <a:defRPr sz="49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1F909-3568-40F5-8205-05484158C88C}" type="datetimeFigureOut">
              <a:rPr lang="en-US" smtClean="0"/>
              <a:t>10/21/23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1641" y="35595562"/>
            <a:ext cx="12161520" cy="2044700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defPPr>
              <a:defRPr kern="1200"/>
            </a:defPPr>
            <a:lvl1pPr algn="ctr">
              <a:defRPr sz="49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523441" y="35595562"/>
            <a:ext cx="8961120" cy="2044700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defPPr>
              <a:defRPr kern="1200"/>
            </a:defPPr>
            <a:lvl1pPr algn="r">
              <a:defRPr sz="49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New picture"/>
          <p:cNvPicPr/>
          <p:nvPr/>
        </p:nvPicPr>
        <p:blipFill>
          <a:blip r:embed="rId13"/>
          <a:stretch>
            <a:fillRect/>
          </a:stretch>
        </p:blipFill>
        <p:spPr>
          <a:xfrm rot="16200000">
            <a:off x="-12920133" y="19202400"/>
            <a:ext cx="16653933" cy="4593167"/>
          </a:xfrm>
          <a:prstGeom prst="rect">
            <a:avLst/>
          </a:prstGeom>
        </p:spPr>
      </p:pic>
      <p:pic>
        <p:nvPicPr>
          <p:cNvPr id="8" name="New picture"/>
          <p:cNvPicPr/>
          <p:nvPr/>
        </p:nvPicPr>
        <p:blipFill>
          <a:blip r:embed="rId13"/>
          <a:stretch>
            <a:fillRect/>
          </a:stretch>
        </p:blipFill>
        <p:spPr>
          <a:xfrm rot="5400000">
            <a:off x="34671000" y="19202400"/>
            <a:ext cx="16653933" cy="4593167"/>
          </a:xfrm>
          <a:prstGeom prst="rect">
            <a:avLst/>
          </a:prstGeom>
        </p:spPr>
      </p:pic>
      <p:pic>
        <p:nvPicPr>
          <p:cNvPr id="9" name="New picture"/>
          <p:cNvPicPr/>
          <p:nvPr/>
        </p:nvPicPr>
        <p:blipFill>
          <a:blip r:embed="rId14"/>
          <a:stretch>
            <a:fillRect/>
          </a:stretch>
        </p:blipFill>
        <p:spPr>
          <a:xfrm>
            <a:off x="1711325" y="38997467"/>
            <a:ext cx="34982150" cy="1703917"/>
          </a:xfrm>
          <a:prstGeom prst="rect">
            <a:avLst/>
          </a:prstGeom>
        </p:spPr>
      </p:pic>
      <p:sp>
        <p:nvSpPr>
          <p:cNvPr id="10" name="New shape"/>
          <p:cNvSpPr/>
          <p:nvPr/>
        </p:nvSpPr>
        <p:spPr>
          <a:xfrm>
            <a:off x="1711325" y="39664217"/>
            <a:ext cx="19202400" cy="14816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5367">
                <a:solidFill>
                  <a:srgbClr val="808080"/>
                </a:solidFill>
              </a:rPr>
              <a:t>Template ID: deliberatingwatermelon  Size: 36x36</a:t>
            </a:r>
          </a:p>
        </p:txBody>
      </p:sp>
    </p:spTree>
    <p:extLst>
      <p:ext uri="{BB962C8B-B14F-4D97-AF65-F5344CB8AC3E}">
        <p14:creationId xmlns:p14="http://schemas.microsoft.com/office/powerpoint/2010/main" val="1521613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/>
      </a:defPPr>
      <a:lvl1pPr algn="ctr" defTabSz="3840509" rtl="0" eaLnBrk="1" latinLnBrk="0" hangingPunct="1">
        <a:spcBef>
          <a:spcPct val="0"/>
        </a:spcBef>
        <a:buNone/>
        <a:defRPr sz="184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>
        <a:defRPr kern="1200"/>
      </a:defPPr>
      <a:lvl1pPr marL="1440192" indent="-1440192" algn="l" defTabSz="3840509" rtl="0" eaLnBrk="1" latinLnBrk="0" hangingPunct="1">
        <a:spcBef>
          <a:spcPct val="20000"/>
        </a:spcBef>
        <a:buFont typeface="Arial" pitchFamily="34" charset="0"/>
        <a:buChar char="•"/>
        <a:defRPr sz="13475" kern="1200">
          <a:solidFill>
            <a:schemeClr val="tx1"/>
          </a:solidFill>
          <a:latin typeface="+mn-lt"/>
          <a:ea typeface="+mn-ea"/>
          <a:cs typeface="+mn-cs"/>
        </a:defRPr>
      </a:lvl1pPr>
      <a:lvl2pPr marL="3120415" indent="-1200160" algn="l" defTabSz="3840509" rtl="0" eaLnBrk="1" latinLnBrk="0" hangingPunct="1">
        <a:spcBef>
          <a:spcPct val="20000"/>
        </a:spcBef>
        <a:buFont typeface="Arial" pitchFamily="34" charset="0"/>
        <a:buChar char="–"/>
        <a:defRPr sz="1172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38" indent="-960128" algn="l" defTabSz="3840509" rtl="0" eaLnBrk="1" latinLnBrk="0" hangingPunct="1">
        <a:spcBef>
          <a:spcPct val="20000"/>
        </a:spcBef>
        <a:buFont typeface="Arial" pitchFamily="34" charset="0"/>
        <a:buChar char="•"/>
        <a:defRPr sz="10063" kern="1200">
          <a:solidFill>
            <a:schemeClr val="tx1"/>
          </a:solidFill>
          <a:latin typeface="+mn-lt"/>
          <a:ea typeface="+mn-ea"/>
          <a:cs typeface="+mn-cs"/>
        </a:defRPr>
      </a:lvl3pPr>
      <a:lvl4pPr marL="6720892" indent="-960128" algn="l" defTabSz="3840509" rtl="0" eaLnBrk="1" latinLnBrk="0" hangingPunct="1">
        <a:spcBef>
          <a:spcPct val="20000"/>
        </a:spcBef>
        <a:buFont typeface="Arial" pitchFamily="34" charset="0"/>
        <a:buChar char="–"/>
        <a:defRPr sz="8488" kern="1200">
          <a:solidFill>
            <a:schemeClr val="tx1"/>
          </a:solidFill>
          <a:latin typeface="+mn-lt"/>
          <a:ea typeface="+mn-ea"/>
          <a:cs typeface="+mn-cs"/>
        </a:defRPr>
      </a:lvl4pPr>
      <a:lvl5pPr marL="8641147" indent="-960128" algn="l" defTabSz="3840509" rtl="0" eaLnBrk="1" latinLnBrk="0" hangingPunct="1">
        <a:spcBef>
          <a:spcPct val="20000"/>
        </a:spcBef>
        <a:buFont typeface="Arial" pitchFamily="34" charset="0"/>
        <a:buChar char="»"/>
        <a:defRPr sz="8488" kern="1200">
          <a:solidFill>
            <a:schemeClr val="tx1"/>
          </a:solidFill>
          <a:latin typeface="+mn-lt"/>
          <a:ea typeface="+mn-ea"/>
          <a:cs typeface="+mn-cs"/>
        </a:defRPr>
      </a:lvl5pPr>
      <a:lvl6pPr marL="10561401" indent="-960128" algn="l" defTabSz="3840509" rtl="0" eaLnBrk="1" latinLnBrk="0" hangingPunct="1">
        <a:spcBef>
          <a:spcPct val="20000"/>
        </a:spcBef>
        <a:buFont typeface="Arial" pitchFamily="34" charset="0"/>
        <a:buChar char="•"/>
        <a:defRPr sz="8488" kern="1200">
          <a:solidFill>
            <a:schemeClr val="tx1"/>
          </a:solidFill>
          <a:latin typeface="+mn-lt"/>
          <a:ea typeface="+mn-ea"/>
          <a:cs typeface="+mn-cs"/>
        </a:defRPr>
      </a:lvl6pPr>
      <a:lvl7pPr marL="12481656" indent="-960128" algn="l" defTabSz="3840509" rtl="0" eaLnBrk="1" latinLnBrk="0" hangingPunct="1">
        <a:spcBef>
          <a:spcPct val="20000"/>
        </a:spcBef>
        <a:buFont typeface="Arial" pitchFamily="34" charset="0"/>
        <a:buChar char="•"/>
        <a:defRPr sz="8488" kern="1200">
          <a:solidFill>
            <a:schemeClr val="tx1"/>
          </a:solidFill>
          <a:latin typeface="+mn-lt"/>
          <a:ea typeface="+mn-ea"/>
          <a:cs typeface="+mn-cs"/>
        </a:defRPr>
      </a:lvl7pPr>
      <a:lvl8pPr marL="14401912" indent="-960128" algn="l" defTabSz="3840509" rtl="0" eaLnBrk="1" latinLnBrk="0" hangingPunct="1">
        <a:spcBef>
          <a:spcPct val="20000"/>
        </a:spcBef>
        <a:buFont typeface="Arial" pitchFamily="34" charset="0"/>
        <a:buChar char="•"/>
        <a:defRPr sz="8488" kern="1200">
          <a:solidFill>
            <a:schemeClr val="tx1"/>
          </a:solidFill>
          <a:latin typeface="+mn-lt"/>
          <a:ea typeface="+mn-ea"/>
          <a:cs typeface="+mn-cs"/>
        </a:defRPr>
      </a:lvl8pPr>
      <a:lvl9pPr marL="16322166" indent="-960128" algn="l" defTabSz="3840509" rtl="0" eaLnBrk="1" latinLnBrk="0" hangingPunct="1">
        <a:spcBef>
          <a:spcPct val="20000"/>
        </a:spcBef>
        <a:buFont typeface="Arial" pitchFamily="34" charset="0"/>
        <a:buChar char="•"/>
        <a:defRPr sz="8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509" rtl="0" eaLnBrk="1" latinLnBrk="0" hangingPunct="1">
        <a:defRPr sz="7613" kern="1200">
          <a:solidFill>
            <a:schemeClr val="tx1"/>
          </a:solidFill>
          <a:latin typeface="+mn-lt"/>
          <a:ea typeface="+mn-ea"/>
          <a:cs typeface="+mn-cs"/>
        </a:defRPr>
      </a:lvl1pPr>
      <a:lvl2pPr marL="1920255" algn="l" defTabSz="3840509" rtl="0" eaLnBrk="1" latinLnBrk="0" hangingPunct="1">
        <a:defRPr sz="7613" kern="1200">
          <a:solidFill>
            <a:schemeClr val="tx1"/>
          </a:solidFill>
          <a:latin typeface="+mn-lt"/>
          <a:ea typeface="+mn-ea"/>
          <a:cs typeface="+mn-cs"/>
        </a:defRPr>
      </a:lvl2pPr>
      <a:lvl3pPr marL="3840509" algn="l" defTabSz="3840509" rtl="0" eaLnBrk="1" latinLnBrk="0" hangingPunct="1">
        <a:defRPr sz="7613" kern="1200">
          <a:solidFill>
            <a:schemeClr val="tx1"/>
          </a:solidFill>
          <a:latin typeface="+mn-lt"/>
          <a:ea typeface="+mn-ea"/>
          <a:cs typeface="+mn-cs"/>
        </a:defRPr>
      </a:lvl3pPr>
      <a:lvl4pPr marL="5760764" algn="l" defTabSz="3840509" rtl="0" eaLnBrk="1" latinLnBrk="0" hangingPunct="1">
        <a:defRPr sz="7613" kern="1200">
          <a:solidFill>
            <a:schemeClr val="tx1"/>
          </a:solidFill>
          <a:latin typeface="+mn-lt"/>
          <a:ea typeface="+mn-ea"/>
          <a:cs typeface="+mn-cs"/>
        </a:defRPr>
      </a:lvl4pPr>
      <a:lvl5pPr marL="7681020" algn="l" defTabSz="3840509" rtl="0" eaLnBrk="1" latinLnBrk="0" hangingPunct="1">
        <a:defRPr sz="7613" kern="1200">
          <a:solidFill>
            <a:schemeClr val="tx1"/>
          </a:solidFill>
          <a:latin typeface="+mn-lt"/>
          <a:ea typeface="+mn-ea"/>
          <a:cs typeface="+mn-cs"/>
        </a:defRPr>
      </a:lvl5pPr>
      <a:lvl6pPr marL="9601274" algn="l" defTabSz="3840509" rtl="0" eaLnBrk="1" latinLnBrk="0" hangingPunct="1">
        <a:defRPr sz="7613" kern="1200">
          <a:solidFill>
            <a:schemeClr val="tx1"/>
          </a:solidFill>
          <a:latin typeface="+mn-lt"/>
          <a:ea typeface="+mn-ea"/>
          <a:cs typeface="+mn-cs"/>
        </a:defRPr>
      </a:lvl6pPr>
      <a:lvl7pPr marL="11521529" algn="l" defTabSz="3840509" rtl="0" eaLnBrk="1" latinLnBrk="0" hangingPunct="1">
        <a:defRPr sz="7613" kern="1200">
          <a:solidFill>
            <a:schemeClr val="tx1"/>
          </a:solidFill>
          <a:latin typeface="+mn-lt"/>
          <a:ea typeface="+mn-ea"/>
          <a:cs typeface="+mn-cs"/>
        </a:defRPr>
      </a:lvl7pPr>
      <a:lvl8pPr marL="13441783" algn="l" defTabSz="3840509" rtl="0" eaLnBrk="1" latinLnBrk="0" hangingPunct="1">
        <a:defRPr sz="7613" kern="1200">
          <a:solidFill>
            <a:schemeClr val="tx1"/>
          </a:solidFill>
          <a:latin typeface="+mn-lt"/>
          <a:ea typeface="+mn-ea"/>
          <a:cs typeface="+mn-cs"/>
        </a:defRPr>
      </a:lvl8pPr>
      <a:lvl9pPr marL="15362039" algn="l" defTabSz="3840509" rtl="0" eaLnBrk="1" latinLnBrk="0" hangingPunct="1">
        <a:defRPr sz="7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ounded Rectangle 74"/>
          <p:cNvSpPr/>
          <p:nvPr/>
        </p:nvSpPr>
        <p:spPr>
          <a:xfrm>
            <a:off x="697541" y="708779"/>
            <a:ext cx="37009722" cy="5570042"/>
          </a:xfrm>
          <a:prstGeom prst="roundRect">
            <a:avLst>
              <a:gd name="adj" fmla="val 4646"/>
            </a:avLst>
          </a:prstGeom>
          <a:solidFill>
            <a:srgbClr val="66A27A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/>
            </a:defPPr>
          </a:lstStyle>
          <a:p>
            <a:pPr algn="ctr"/>
            <a:endParaRPr lang="en-US" sz="10063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9AFA996E-AD6B-4DC6-BC85-A182D141A5B5}"/>
              </a:ext>
            </a:extLst>
          </p:cNvPr>
          <p:cNvSpPr txBox="1"/>
          <p:nvPr/>
        </p:nvSpPr>
        <p:spPr>
          <a:xfrm>
            <a:off x="3200400" y="1363055"/>
            <a:ext cx="32004000" cy="257026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kern="1200"/>
            </a:defPPr>
            <a:lvl1pPr marL="0" marR="0" indent="0" algn="l" defTabSz="37830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291045">
              <a:spcBef>
                <a:spcPct val="20000"/>
              </a:spcBef>
              <a:defRPr/>
            </a:pPr>
            <a:r>
              <a:rPr lang="en-US" sz="8000" b="1" dirty="0">
                <a:solidFill>
                  <a:schemeClr val="bg1"/>
                </a:solidFill>
                <a:latin typeface="Nunito" panose="00000500000000000000" pitchFamily="2" charset="0"/>
              </a:rPr>
              <a:t>Exploration of the Lived Experiences and Needs of Individuals with Adult-Diagnosed Cystic Fibrosis.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2CF2C83C-08B8-46D1-AEAA-7C0550B92975}"/>
              </a:ext>
            </a:extLst>
          </p:cNvPr>
          <p:cNvSpPr txBox="1"/>
          <p:nvPr/>
        </p:nvSpPr>
        <p:spPr>
          <a:xfrm>
            <a:off x="3200400" y="3863992"/>
            <a:ext cx="32004000" cy="241296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kern="1200"/>
            </a:defPPr>
            <a:lvl1pPr marL="0" marR="0" indent="0" algn="l" defTabSz="376108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Anna Dollimount, M.Sc</a:t>
            </a: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.1,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 Malina Ram, B.A</a:t>
            </a: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.1,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 Hilary A. Power, M.A</a:t>
            </a: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.1,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 Corinne McKay</a:t>
            </a: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1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, Niki Afseth</a:t>
            </a: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2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, RN, Rebecca Genoe</a:t>
            </a: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1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, PhD., Heather Switzer, PhD</a:t>
            </a: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2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, Julian Tam, MD</a:t>
            </a: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3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, &amp; Kristi D. Wright, PhD</a:t>
            </a: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1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.</a:t>
            </a:r>
          </a:p>
          <a:p>
            <a:pPr algn="ctr">
              <a:defRPr/>
            </a:pP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1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University of Regina, </a:t>
            </a: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2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Saskatchewan Health Authority, </a:t>
            </a:r>
            <a:r>
              <a:rPr lang="en-US" sz="4900" baseline="30000" dirty="0">
                <a:solidFill>
                  <a:schemeClr val="bg1"/>
                </a:solidFill>
                <a:latin typeface="+mj-lt"/>
                <a:cs typeface="Arial" pitchFamily="34" charset="0"/>
              </a:rPr>
              <a:t>3</a:t>
            </a:r>
            <a:r>
              <a:rPr lang="en-US" sz="4900" dirty="0">
                <a:solidFill>
                  <a:schemeClr val="bg1"/>
                </a:solidFill>
                <a:latin typeface="+mj-lt"/>
                <a:cs typeface="Arial" pitchFamily="34" charset="0"/>
              </a:rPr>
              <a:t>University of Saskatchewan</a:t>
            </a:r>
            <a:endParaRPr lang="en-US" sz="4900" baseline="300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13282510" y="6933099"/>
            <a:ext cx="11812247" cy="30762921"/>
          </a:xfrm>
          <a:prstGeom prst="roundRect">
            <a:avLst>
              <a:gd name="adj" fmla="val 2036"/>
            </a:avLst>
          </a:prstGeom>
          <a:solidFill>
            <a:srgbClr val="50798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/>
            </a:defPPr>
          </a:lstStyle>
          <a:p>
            <a:pPr algn="ctr"/>
            <a:endParaRPr lang="en-US" sz="10063"/>
          </a:p>
        </p:txBody>
      </p:sp>
      <p:sp>
        <p:nvSpPr>
          <p:cNvPr id="76" name="Rounded Rectangle 75"/>
          <p:cNvSpPr/>
          <p:nvPr/>
        </p:nvSpPr>
        <p:spPr>
          <a:xfrm>
            <a:off x="672627" y="6933099"/>
            <a:ext cx="11812247" cy="14382301"/>
          </a:xfrm>
          <a:prstGeom prst="roundRect">
            <a:avLst>
              <a:gd name="adj" fmla="val 2256"/>
            </a:avLst>
          </a:prstGeom>
          <a:solidFill>
            <a:srgbClr val="50798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/>
            </a:defPPr>
          </a:lstStyle>
          <a:p>
            <a:pPr algn="ctr"/>
            <a:endParaRPr lang="en-US" sz="10063" dirty="0"/>
          </a:p>
        </p:txBody>
      </p:sp>
      <p:sp>
        <p:nvSpPr>
          <p:cNvPr id="77" name="Rounded Rectangle 76"/>
          <p:cNvSpPr/>
          <p:nvPr/>
        </p:nvSpPr>
        <p:spPr>
          <a:xfrm>
            <a:off x="672626" y="21793200"/>
            <a:ext cx="11812247" cy="9010513"/>
          </a:xfrm>
          <a:prstGeom prst="roundRect">
            <a:avLst>
              <a:gd name="adj" fmla="val 3090"/>
            </a:avLst>
          </a:prstGeom>
          <a:solidFill>
            <a:srgbClr val="50798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/>
            </a:defPPr>
          </a:lstStyle>
          <a:p>
            <a:pPr algn="ctr"/>
            <a:endParaRPr lang="en-US" sz="10063"/>
          </a:p>
        </p:txBody>
      </p:sp>
      <p:sp>
        <p:nvSpPr>
          <p:cNvPr id="78" name="Rounded Rectangle 77"/>
          <p:cNvSpPr/>
          <p:nvPr/>
        </p:nvSpPr>
        <p:spPr>
          <a:xfrm>
            <a:off x="25892392" y="6933097"/>
            <a:ext cx="11812247" cy="13346460"/>
          </a:xfrm>
          <a:prstGeom prst="roundRect">
            <a:avLst>
              <a:gd name="adj" fmla="val 3229"/>
            </a:avLst>
          </a:prstGeom>
          <a:solidFill>
            <a:srgbClr val="50798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/>
            </a:defPPr>
          </a:lstStyle>
          <a:p>
            <a:pPr algn="ctr"/>
            <a:endParaRPr lang="en-US" sz="10063"/>
          </a:p>
        </p:txBody>
      </p:sp>
      <p:sp>
        <p:nvSpPr>
          <p:cNvPr id="79" name="Rounded Rectangle 78"/>
          <p:cNvSpPr/>
          <p:nvPr/>
        </p:nvSpPr>
        <p:spPr>
          <a:xfrm>
            <a:off x="25960250" y="28420906"/>
            <a:ext cx="11812247" cy="6128795"/>
          </a:xfrm>
          <a:prstGeom prst="roundRect">
            <a:avLst>
              <a:gd name="adj" fmla="val 4186"/>
            </a:avLst>
          </a:prstGeom>
          <a:solidFill>
            <a:srgbClr val="50798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/>
            </a:defPPr>
          </a:lstStyle>
          <a:p>
            <a:pPr algn="ctr"/>
            <a:endParaRPr lang="en-US" sz="10063"/>
          </a:p>
        </p:txBody>
      </p:sp>
      <p:sp>
        <p:nvSpPr>
          <p:cNvPr id="80" name="Rounded Rectangle 79"/>
          <p:cNvSpPr/>
          <p:nvPr/>
        </p:nvSpPr>
        <p:spPr>
          <a:xfrm>
            <a:off x="25892391" y="20933833"/>
            <a:ext cx="11812247" cy="7031567"/>
          </a:xfrm>
          <a:prstGeom prst="roundRect">
            <a:avLst>
              <a:gd name="adj" fmla="val 4023"/>
            </a:avLst>
          </a:prstGeom>
          <a:solidFill>
            <a:srgbClr val="50798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/>
            </a:defPPr>
          </a:lstStyle>
          <a:p>
            <a:pPr algn="ctr"/>
            <a:endParaRPr lang="en-US" sz="10063"/>
          </a:p>
        </p:txBody>
      </p:sp>
      <p:sp>
        <p:nvSpPr>
          <p:cNvPr id="84" name="TextBox 83"/>
          <p:cNvSpPr txBox="1"/>
          <p:nvPr/>
        </p:nvSpPr>
        <p:spPr>
          <a:xfrm>
            <a:off x="998012" y="7200900"/>
            <a:ext cx="111614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r>
              <a:rPr lang="en-US" sz="4500" b="1" dirty="0">
                <a:solidFill>
                  <a:schemeClr val="bg1"/>
                </a:solidFill>
                <a:latin typeface="Nunito" panose="00000500000000000000" pitchFamily="2" charset="0"/>
                <a:cs typeface="Arial" pitchFamily="34" charset="0"/>
              </a:rPr>
              <a:t>Introduction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998012" y="8179772"/>
            <a:ext cx="11161477" cy="9879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majority of individuals diagnosed with cystic fibrosis (CF) are diagnosed in infancy, however, approximately 5-10% of CF cases are now diagnosed in adulthood (Desai et al., 2018).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 diagnosed with CF in adulthood have highlighted the lack of information they receive at diagnosis (</a:t>
            </a:r>
            <a:r>
              <a:rPr lang="en-US" sz="3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Widerman</a:t>
            </a: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2002). Specifically, after receiving a CF diagnosis as an adult, individuals noted the information they were provided was “brief” and resulted in confusion about the diagnosis (</a:t>
            </a:r>
            <a:r>
              <a:rPr lang="en-US" sz="3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Widerman</a:t>
            </a: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2002, 2005).</a:t>
            </a:r>
          </a:p>
          <a:p>
            <a:endParaRPr lang="en-US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Further, the majority of the current empirical research on adult-diagnosed CF comes from a series of studies completed by </a:t>
            </a:r>
            <a:r>
              <a:rPr lang="en-US" sz="3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Widerman</a:t>
            </a: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colleagues (</a:t>
            </a:r>
            <a:r>
              <a:rPr lang="en-US" sz="3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Widerman</a:t>
            </a: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2002, 2003, 2004, 2005; </a:t>
            </a:r>
            <a:r>
              <a:rPr lang="en-US" sz="3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Widerman</a:t>
            </a: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al., 2001). However, this research is now dated and geographically specific (i.e., from the United States).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9ED2966-A38B-4B49-A6B6-D914E4D6F4BE}"/>
              </a:ext>
            </a:extLst>
          </p:cNvPr>
          <p:cNvSpPr/>
          <p:nvPr/>
        </p:nvSpPr>
        <p:spPr>
          <a:xfrm>
            <a:off x="1157503" y="7823200"/>
            <a:ext cx="1313115" cy="580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13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A5C452-2DAF-423A-BC0E-FB2D0D0E019D}"/>
              </a:ext>
            </a:extLst>
          </p:cNvPr>
          <p:cNvSpPr txBox="1"/>
          <p:nvPr/>
        </p:nvSpPr>
        <p:spPr>
          <a:xfrm>
            <a:off x="1044104" y="22098000"/>
            <a:ext cx="111614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r>
              <a:rPr lang="en-US" sz="4500" b="1" dirty="0">
                <a:solidFill>
                  <a:schemeClr val="bg1"/>
                </a:solidFill>
                <a:latin typeface="Nunito" panose="00000500000000000000" pitchFamily="2" charset="0"/>
                <a:cs typeface="Arial" pitchFamily="34" charset="0"/>
              </a:rPr>
              <a:t>Methods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B053B5-623C-42C1-A5BA-FDB2309E17B5}"/>
              </a:ext>
            </a:extLst>
          </p:cNvPr>
          <p:cNvSpPr txBox="1"/>
          <p:nvPr/>
        </p:nvSpPr>
        <p:spPr>
          <a:xfrm>
            <a:off x="998012" y="22936200"/>
            <a:ext cx="11161477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 with adult-diagnosed CF (</a:t>
            </a:r>
            <a:r>
              <a:rPr lang="en-US" sz="32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= 8) and health care providers (HCP; </a:t>
            </a:r>
            <a:r>
              <a:rPr lang="en-US" sz="32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= 9) who work with individuals with CF were recruited from CF clinics and chapters in Western Canada.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Interested participants completed a brief demographics form and participated in a 60-90 minute semi-structured interview via phone or Zoom.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Interviews were transcribed verbatim, and field notes were taken after each interview. Data was imported into NVivo 12 and a thematic analysis was completed.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Member checking was employed to ensure validity of study findings.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793BC31-3E9A-4E00-A76F-069126324922}"/>
              </a:ext>
            </a:extLst>
          </p:cNvPr>
          <p:cNvSpPr/>
          <p:nvPr/>
        </p:nvSpPr>
        <p:spPr>
          <a:xfrm>
            <a:off x="1178839" y="22783800"/>
            <a:ext cx="1313115" cy="580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13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E4ADE2-1C83-47FC-978F-7E0CAA0FDC54}"/>
              </a:ext>
            </a:extLst>
          </p:cNvPr>
          <p:cNvSpPr txBox="1"/>
          <p:nvPr/>
        </p:nvSpPr>
        <p:spPr>
          <a:xfrm>
            <a:off x="13663146" y="7200900"/>
            <a:ext cx="1050491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r>
              <a:rPr lang="en-US" sz="4500" b="1" dirty="0">
                <a:solidFill>
                  <a:schemeClr val="bg1"/>
                </a:solidFill>
                <a:latin typeface="Nunito" panose="00000500000000000000" pitchFamily="2" charset="0"/>
                <a:cs typeface="Arial" pitchFamily="34" charset="0"/>
              </a:rPr>
              <a:t>Direct Quotes 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BB32DFF-2B3F-417B-9F8B-8B9F5C654495}"/>
              </a:ext>
            </a:extLst>
          </p:cNvPr>
          <p:cNvSpPr/>
          <p:nvPr/>
        </p:nvSpPr>
        <p:spPr>
          <a:xfrm>
            <a:off x="13772572" y="7823200"/>
            <a:ext cx="1313115" cy="580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13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4C26EDB-7235-4F91-A0E2-B62F3F0FCF6C}"/>
              </a:ext>
            </a:extLst>
          </p:cNvPr>
          <p:cNvSpPr txBox="1"/>
          <p:nvPr/>
        </p:nvSpPr>
        <p:spPr>
          <a:xfrm>
            <a:off x="26220402" y="7200900"/>
            <a:ext cx="111614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r>
              <a:rPr lang="en-US" sz="4500" b="1" dirty="0">
                <a:solidFill>
                  <a:schemeClr val="bg1"/>
                </a:solidFill>
                <a:latin typeface="Nunito" panose="00000500000000000000" pitchFamily="2" charset="0"/>
                <a:cs typeface="Arial" pitchFamily="34" charset="0"/>
              </a:rPr>
              <a:t>Results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42D236E-7546-4230-89C4-A3CB68860FFA}"/>
              </a:ext>
            </a:extLst>
          </p:cNvPr>
          <p:cNvSpPr txBox="1"/>
          <p:nvPr/>
        </p:nvSpPr>
        <p:spPr>
          <a:xfrm>
            <a:off x="26220402" y="7751619"/>
            <a:ext cx="11161477" cy="1234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endParaRPr lang="en-US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#2: Challenges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CF treatment challenges.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 challenges related to CF.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Financial challenges related to CF.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CF symptom challenges.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Self-advocacy challenges.</a:t>
            </a:r>
          </a:p>
          <a:p>
            <a:endParaRPr lang="en-US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#3: Emotions and Coping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Emotions associated with a diagnosis of and living with CF.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Coping strategies to handle emotions related to CF.</a:t>
            </a:r>
          </a:p>
          <a:p>
            <a:endParaRPr lang="en-US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#4: Health Service Needs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Accessing services to help manage CF.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Physical health services available for CF care.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Mental health services available for individuals with CF.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Ideal resources to implement.</a:t>
            </a:r>
          </a:p>
          <a:p>
            <a:endParaRPr lang="en-US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#5: Internet-Delivered Resource Considerations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Motivations and barriers to accessing an internet-delivered resource.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Resource components essential to include in an online resource.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2B650100-83FA-4A86-9D02-FDB1046A1C5A}"/>
              </a:ext>
            </a:extLst>
          </p:cNvPr>
          <p:cNvSpPr/>
          <p:nvPr/>
        </p:nvSpPr>
        <p:spPr>
          <a:xfrm>
            <a:off x="26379889" y="7823200"/>
            <a:ext cx="1313115" cy="580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13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E7CCBE-8901-4B3D-AE78-2BE3AAB26519}"/>
              </a:ext>
            </a:extLst>
          </p:cNvPr>
          <p:cNvSpPr txBox="1"/>
          <p:nvPr/>
        </p:nvSpPr>
        <p:spPr>
          <a:xfrm>
            <a:off x="26220402" y="21323278"/>
            <a:ext cx="111614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r>
              <a:rPr lang="en-US" sz="4500" b="1" dirty="0">
                <a:solidFill>
                  <a:schemeClr val="bg1"/>
                </a:solidFill>
                <a:latin typeface="Nunito" panose="00000500000000000000" pitchFamily="2" charset="0"/>
                <a:cs typeface="Arial" pitchFamily="34" charset="0"/>
              </a:rPr>
              <a:t>Conclusion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6F40EB5-8D73-41C9-8CC9-4FFF7382622E}"/>
              </a:ext>
            </a:extLst>
          </p:cNvPr>
          <p:cNvSpPr txBox="1"/>
          <p:nvPr/>
        </p:nvSpPr>
        <p:spPr>
          <a:xfrm>
            <a:off x="26280410" y="22326600"/>
            <a:ext cx="1116147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Findings elucidate overarching concerns about the limited understanding of those with adult-diagnosed CF, appropriately tailored educational resources, and the limited understanding of CF in the general population.</a:t>
            </a:r>
          </a:p>
          <a:p>
            <a:endParaRPr lang="en-US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 with adult-diagnosed CF are interested in being able to access an appropriately tailored Internet-delivered resource to advance their learning of their disease and to improve their health.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002942FC-744D-4F59-A0B9-6D4CBD4EA1A9}"/>
              </a:ext>
            </a:extLst>
          </p:cNvPr>
          <p:cNvSpPr/>
          <p:nvPr/>
        </p:nvSpPr>
        <p:spPr>
          <a:xfrm>
            <a:off x="26379889" y="22021800"/>
            <a:ext cx="1313115" cy="580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13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CBD65E6-B838-4D00-BF0C-3070FF4F3D21}"/>
              </a:ext>
            </a:extLst>
          </p:cNvPr>
          <p:cNvSpPr txBox="1"/>
          <p:nvPr/>
        </p:nvSpPr>
        <p:spPr>
          <a:xfrm>
            <a:off x="26316986" y="28783215"/>
            <a:ext cx="111614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r>
              <a:rPr lang="en-US" sz="4500" b="1" dirty="0">
                <a:solidFill>
                  <a:schemeClr val="bg1"/>
                </a:solidFill>
                <a:latin typeface="Nunito" panose="00000500000000000000" pitchFamily="2" charset="0"/>
                <a:cs typeface="Arial" pitchFamily="34" charset="0"/>
              </a:rPr>
              <a:t>Implications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2148495-B756-4A96-85FD-E5CC6713F248}"/>
              </a:ext>
            </a:extLst>
          </p:cNvPr>
          <p:cNvSpPr txBox="1"/>
          <p:nvPr/>
        </p:nvSpPr>
        <p:spPr>
          <a:xfrm>
            <a:off x="26379889" y="29930354"/>
            <a:ext cx="1116147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findings from this study provide an up-to-date, Canadian perspective of the lived experiences and needs of individuals living with adult-diagnosed CF.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Results from the study will guide the development, implementation, and assessment of an Internet-delivered educational resource that can be used by individuals with adult-diagnosed CF.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56C266B8-8AB7-40F0-B164-823BEF121F94}"/>
              </a:ext>
            </a:extLst>
          </p:cNvPr>
          <p:cNvSpPr/>
          <p:nvPr/>
        </p:nvSpPr>
        <p:spPr>
          <a:xfrm>
            <a:off x="26379889" y="29507509"/>
            <a:ext cx="1313115" cy="580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13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F13642-2FFB-1868-2379-51821EEF1D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36446" y="35086288"/>
            <a:ext cx="4517376" cy="17970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504384-C0CF-DD9C-D74E-17CF3F9EC6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088" t="49169" r="42909" b="49260"/>
          <a:stretch/>
        </p:blipFill>
        <p:spPr>
          <a:xfrm>
            <a:off x="28698259" y="37109400"/>
            <a:ext cx="6679096" cy="969269"/>
          </a:xfrm>
          <a:prstGeom prst="rect">
            <a:avLst/>
          </a:prstGeom>
        </p:spPr>
      </p:pic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A669B07C-DFD7-3BB0-636D-0546F8EDD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7400" y="35237938"/>
            <a:ext cx="4517376" cy="130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9A6462-00F8-64DE-8A48-EEA265B9EBD3}"/>
              </a:ext>
            </a:extLst>
          </p:cNvPr>
          <p:cNvSpPr txBox="1"/>
          <p:nvPr/>
        </p:nvSpPr>
        <p:spPr>
          <a:xfrm>
            <a:off x="14328084" y="8053030"/>
            <a:ext cx="9175041" cy="289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#1: CF Information Needs</a:t>
            </a:r>
          </a:p>
          <a:p>
            <a:endParaRPr lang="en-US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CA" sz="4400" i="1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“When I first got diagnosed and I made a post about it on my Instagram, a bunch of people thought I was dying.”</a:t>
            </a:r>
            <a:r>
              <a:rPr lang="en-CA" sz="440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(Adult 7)</a:t>
            </a:r>
          </a:p>
          <a:p>
            <a:endParaRPr lang="en-US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#2: Challenges</a:t>
            </a:r>
          </a:p>
          <a:p>
            <a:endParaRPr lang="en-CA" sz="3800" i="1" kern="1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CA" sz="4400" i="1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“I had to get a sweat test and was told no, there is no way you have CF and the doctor at the clinic even said ‘if you have CF, I will eat my shoe’.” </a:t>
            </a:r>
            <a:r>
              <a:rPr lang="en-CA" sz="440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(Adult 1)</a:t>
            </a:r>
            <a:endParaRPr lang="en-CA" sz="4400" kern="100" dirty="0">
              <a:solidFill>
                <a:schemeClr val="bg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#3: Emotions and Coping</a:t>
            </a:r>
          </a:p>
          <a:p>
            <a:endParaRPr lang="en-US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CA" sz="4400" i="1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“They experience more anger, more frustration, more anxiety, more depression.” </a:t>
            </a:r>
            <a:r>
              <a:rPr lang="en-CA" sz="440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(HCP 9)</a:t>
            </a:r>
          </a:p>
          <a:p>
            <a:endParaRPr lang="en-US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#4: Health Service Needs</a:t>
            </a:r>
          </a:p>
          <a:p>
            <a:endParaRPr lang="en-US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CA" sz="4400" i="1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“Our clinic keeps growing. I mean when I started in CF we had 165 patients and that was over 20 years ago. And now we’re at 320 and our staff hasn’t changed.” </a:t>
            </a:r>
            <a:r>
              <a:rPr lang="en-CA" sz="440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(HCP 7)</a:t>
            </a:r>
          </a:p>
          <a:p>
            <a:endParaRPr lang="en-US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#5: Internet-Delivered Resource Considerations</a:t>
            </a:r>
          </a:p>
          <a:p>
            <a:endParaRPr lang="en-CA" sz="4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CA" sz="4400" i="1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“You would have to balance information about how to diagnose, how to treat, all of the medical stuff, but also if you’re talking about the psychological effects of having CF.” </a:t>
            </a:r>
            <a:r>
              <a:rPr lang="en-CA" sz="440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(Adult 6)</a:t>
            </a:r>
            <a:endParaRPr lang="en-US" sz="4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7CB4C8-9FF3-0A48-A8F7-E10D2EDB504C}"/>
              </a:ext>
            </a:extLst>
          </p:cNvPr>
          <p:cNvSpPr txBox="1"/>
          <p:nvPr/>
        </p:nvSpPr>
        <p:spPr>
          <a:xfrm>
            <a:off x="1077632" y="18011269"/>
            <a:ext cx="11161477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r>
              <a:rPr lang="en-US" sz="4500" b="1" dirty="0">
                <a:solidFill>
                  <a:schemeClr val="bg1"/>
                </a:solidFill>
                <a:latin typeface="Nunito" panose="00000500000000000000" pitchFamily="2" charset="0"/>
                <a:cs typeface="Arial" pitchFamily="34" charset="0"/>
              </a:rPr>
              <a:t>Purpose</a:t>
            </a:r>
            <a:endParaRPr lang="en-US" sz="45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Obtain an up-to-date, Canadian perspective on the lived experiences and needs of individuals with adult-diagnosed  CF. </a:t>
            </a:r>
          </a:p>
          <a:p>
            <a:endParaRPr lang="en-US" sz="4200" b="1" dirty="0">
              <a:solidFill>
                <a:schemeClr val="bg1"/>
              </a:solidFill>
              <a:latin typeface="Nunito" panose="00000500000000000000" pitchFamily="2" charset="0"/>
              <a:cs typeface="Arial" pitchFamily="34" charset="0"/>
            </a:endParaRPr>
          </a:p>
        </p:txBody>
      </p:sp>
      <p:sp>
        <p:nvSpPr>
          <p:cNvPr id="35" name="Rectangle: Rounded Corners 3">
            <a:extLst>
              <a:ext uri="{FF2B5EF4-FFF2-40B4-BE49-F238E27FC236}">
                <a16:creationId xmlns:a16="http://schemas.microsoft.com/office/drawing/2014/main" id="{C40710B0-20D7-C449-8654-4057AA6F5A33}"/>
              </a:ext>
            </a:extLst>
          </p:cNvPr>
          <p:cNvSpPr/>
          <p:nvPr/>
        </p:nvSpPr>
        <p:spPr>
          <a:xfrm>
            <a:off x="1157503" y="18745200"/>
            <a:ext cx="1313115" cy="580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13" dirty="0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CC32D8E-4A61-5344-A218-9B093911BC93}"/>
              </a:ext>
            </a:extLst>
          </p:cNvPr>
          <p:cNvSpPr/>
          <p:nvPr/>
        </p:nvSpPr>
        <p:spPr>
          <a:xfrm>
            <a:off x="672626" y="31394401"/>
            <a:ext cx="11812247" cy="6301620"/>
          </a:xfrm>
          <a:prstGeom prst="roundRect">
            <a:avLst>
              <a:gd name="adj" fmla="val 3229"/>
            </a:avLst>
          </a:prstGeom>
          <a:solidFill>
            <a:srgbClr val="50798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/>
            </a:defPPr>
          </a:lstStyle>
          <a:p>
            <a:pPr algn="ctr"/>
            <a:endParaRPr lang="en-US" sz="10063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858DA03-8181-E146-9EE4-E5FFC220E942}"/>
              </a:ext>
            </a:extLst>
          </p:cNvPr>
          <p:cNvSpPr txBox="1"/>
          <p:nvPr/>
        </p:nvSpPr>
        <p:spPr>
          <a:xfrm>
            <a:off x="998010" y="31699200"/>
            <a:ext cx="111614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r>
              <a:rPr lang="en-US" sz="4500" b="1" dirty="0">
                <a:solidFill>
                  <a:schemeClr val="bg1"/>
                </a:solidFill>
                <a:latin typeface="Nunito" panose="00000500000000000000" pitchFamily="2" charset="0"/>
                <a:cs typeface="Arial" pitchFamily="34" charset="0"/>
              </a:rPr>
              <a:t>Results</a:t>
            </a:r>
          </a:p>
        </p:txBody>
      </p:sp>
      <p:sp>
        <p:nvSpPr>
          <p:cNvPr id="47" name="Rectangle: Rounded Corners 38">
            <a:extLst>
              <a:ext uri="{FF2B5EF4-FFF2-40B4-BE49-F238E27FC236}">
                <a16:creationId xmlns:a16="http://schemas.microsoft.com/office/drawing/2014/main" id="{F84F64BD-956D-3240-AA79-217AC187535D}"/>
              </a:ext>
            </a:extLst>
          </p:cNvPr>
          <p:cNvSpPr/>
          <p:nvPr/>
        </p:nvSpPr>
        <p:spPr>
          <a:xfrm>
            <a:off x="1157503" y="32461200"/>
            <a:ext cx="1313115" cy="580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13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83FD1C-5BEC-5347-9A75-87F15E9F2A54}"/>
              </a:ext>
            </a:extLst>
          </p:cNvPr>
          <p:cNvSpPr txBox="1"/>
          <p:nvPr/>
        </p:nvSpPr>
        <p:spPr>
          <a:xfrm>
            <a:off x="1108918" y="32613600"/>
            <a:ext cx="1116147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/>
            </a:defPPr>
          </a:lstStyle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#1: CF Information Needs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Limited available information on adult-diagnosed CF.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Limited disease knowledge at the time of diagnosis.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HCP highlighted key information for people with CF to know.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 who are diagnosed as adults have missed learning opportunities.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general population has a poor knowledge base of CF.</a:t>
            </a:r>
          </a:p>
        </p:txBody>
      </p:sp>
      <p:pic>
        <p:nvPicPr>
          <p:cNvPr id="7" name="Graphic 6" descr="Speech outline">
            <a:extLst>
              <a:ext uri="{FF2B5EF4-FFF2-40B4-BE49-F238E27FC236}">
                <a16:creationId xmlns:a16="http://schemas.microsoft.com/office/drawing/2014/main" id="{9AC6F4A5-4647-89C8-DAD6-155473E8A8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4366" y="7383819"/>
            <a:ext cx="15252335" cy="7354926"/>
          </a:xfrm>
          <a:prstGeom prst="rect">
            <a:avLst/>
          </a:prstGeom>
        </p:spPr>
      </p:pic>
      <p:pic>
        <p:nvPicPr>
          <p:cNvPr id="8" name="Graphic 7" descr="Speech outline">
            <a:extLst>
              <a:ext uri="{FF2B5EF4-FFF2-40B4-BE49-F238E27FC236}">
                <a16:creationId xmlns:a16="http://schemas.microsoft.com/office/drawing/2014/main" id="{A86CC789-0FB9-B602-D1A5-3E9E28ECA2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11430205" y="12758181"/>
            <a:ext cx="15252335" cy="8288514"/>
          </a:xfrm>
          <a:prstGeom prst="rect">
            <a:avLst/>
          </a:prstGeom>
        </p:spPr>
      </p:pic>
      <p:pic>
        <p:nvPicPr>
          <p:cNvPr id="9" name="Graphic 8" descr="Speech outline">
            <a:extLst>
              <a:ext uri="{FF2B5EF4-FFF2-40B4-BE49-F238E27FC236}">
                <a16:creationId xmlns:a16="http://schemas.microsoft.com/office/drawing/2014/main" id="{33A537C2-C80A-B31A-93C8-56F32B3074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13934" y="19443896"/>
            <a:ext cx="15252335" cy="5616150"/>
          </a:xfrm>
          <a:prstGeom prst="rect">
            <a:avLst/>
          </a:prstGeom>
        </p:spPr>
      </p:pic>
      <p:pic>
        <p:nvPicPr>
          <p:cNvPr id="10" name="Graphic 9" descr="Speech outline">
            <a:extLst>
              <a:ext uri="{FF2B5EF4-FFF2-40B4-BE49-F238E27FC236}">
                <a16:creationId xmlns:a16="http://schemas.microsoft.com/office/drawing/2014/main" id="{A92924ED-78E9-47DD-E015-FCE1027CEE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11413932" y="23433762"/>
            <a:ext cx="15252335" cy="7770138"/>
          </a:xfrm>
          <a:prstGeom prst="rect">
            <a:avLst/>
          </a:prstGeom>
        </p:spPr>
      </p:pic>
      <p:pic>
        <p:nvPicPr>
          <p:cNvPr id="11" name="Graphic 10" descr="Speech outline">
            <a:extLst>
              <a:ext uri="{FF2B5EF4-FFF2-40B4-BE49-F238E27FC236}">
                <a16:creationId xmlns:a16="http://schemas.microsoft.com/office/drawing/2014/main" id="{247C8F74-0514-5BB6-6B0B-32027FF3FA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605743" y="29765198"/>
            <a:ext cx="15252335" cy="952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0473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2.04.14"/>
  <p:tag name="AS_TITLE" val="Aspose.Slides for .NET 4.0 Client Profile"/>
  <p:tag name="AS_VERSION" val="22.4"/>
  <p:tag name="POSTERNERDTEMPLATE" val="deliberatingwatermelon|08-202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847</Words>
  <Application>Microsoft Macintosh PowerPoint</Application>
  <PresentationFormat>Custom</PresentationFormat>
  <Paragraphs>88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Open Sans</vt:lpstr>
      <vt:lpstr>Calibri</vt:lpstr>
      <vt:lpstr>Nunito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to create a scientific poster</dc:title>
  <dc:subject>Free Research Poster</dc:subject>
  <dc:creator>Graphicsland/MakeSigns.com</dc:creator>
  <cp:keywords>scientific, research, template, custom, poster, presentation, symposium, printing, powerpoint, create, design, example, sample, download</cp:keywords>
  <dc:description>Download our scientific poster templates at no cost to you and get one step closer to making a great research poster.</dc:description>
  <cp:lastModifiedBy>Dollimount,  Anna</cp:lastModifiedBy>
  <cp:revision>31</cp:revision>
  <cp:lastPrinted>2012-07-31T19:59:21Z</cp:lastPrinted>
  <dcterms:modified xsi:type="dcterms:W3CDTF">2023-10-21T22:26:18Z</dcterms:modified>
  <cp:category>research posters template</cp:category>
</cp:coreProperties>
</file>