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0" roundtripDataSignature="AMtx7mjw5e9ClXT0CVbAb/iS05AZ3X+7F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0" Type="http://customschemas.google.com/relationships/presentationmetadata" Target="meta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792c25fc86_0_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g792c25fc86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792c25fc86_0_2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g792c25fc86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p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7943bac5e7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7943bac5e7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1" name="Google Shape;161;g7943bac5e7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7943bac5e7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7943bac5e7_0_7: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g7943bac5e7_0_7: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g792c25fc86_0_10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792c25fc86_0_10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4" name="Google Shape;174;g792c25fc86_0_10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7a53529f16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7a53529f16_0_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 name="Google Shape;181;g7a53529f16_0_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792c25fc86_0_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792c25fc86_0_9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8" name="Google Shape;188;g792c25fc86_0_9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7943bac5e7_0_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7943bac5e7_0_6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g7943bac5e7_0_6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g792c25fc86_0_1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792c25fc86_0_12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g792c25fc86_0_12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792c25fc86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4" name="Google Shape;94;g792c25fc86_0_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5" name="Google Shape;95;g792c25fc86_0_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7a5089e992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7a5089e992_0_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g7a5089e992_0_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7a53529f16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7a53529f16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6" name="Google Shape;216;g7a53529f16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7943bac5e7_0_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7943bac5e7_0_5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3" name="Google Shape;223;g7943bac5e7_0_5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7943bac5e7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7943bac5e7_0_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0" name="Google Shape;230;g7943bac5e7_0_1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7943bac5e7_0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7943bac5e7_0_3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8" name="Google Shape;238;g7943bac5e7_0_3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Google Shape;243;g7a53529f16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7a53529f16_0_2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5" name="Google Shape;245;g7a53529f16_0_2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7943bac5e7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7943bac5e7_0_4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2" name="Google Shape;102;g7943bac5e7_0_4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 name="Google Shape;11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Arial"/>
              <a:buNone/>
            </a:pPr>
            <a:r>
              <a:rPr b="0" i="0" lang="en-US" sz="1200">
                <a:latin typeface="Arial"/>
                <a:ea typeface="Arial"/>
                <a:cs typeface="Arial"/>
                <a:sym typeface="Arial"/>
              </a:rPr>
              <a:t>The majority of the news organizations that participated in this research (19 of 21) had no documented policies for the preservation of their content—nor did they have even informal or ad-hoc archival practices in place.</a:t>
            </a:r>
            <a:endParaRPr/>
          </a:p>
          <a:p>
            <a:pPr indent="0" lvl="0" marL="0" rtl="0" algn="l">
              <a:spcBef>
                <a:spcPts val="0"/>
              </a:spcBef>
              <a:spcAft>
                <a:spcPts val="0"/>
              </a:spcAft>
              <a:buNone/>
            </a:pPr>
            <a:r>
              <a:t/>
            </a:r>
            <a:endParaRPr/>
          </a:p>
        </p:txBody>
      </p:sp>
      <p:sp>
        <p:nvSpPr>
          <p:cNvPr id="120" name="Google Shape;120;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 name="Google Shape;13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2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lt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lt1"/>
              </a:buClr>
              <a:buSzPts val="2400"/>
              <a:buNone/>
              <a:defRPr sz="2400"/>
            </a:lvl1pPr>
            <a:lvl2pPr lvl="1" algn="ctr">
              <a:lnSpc>
                <a:spcPct val="90000"/>
              </a:lnSpc>
              <a:spcBef>
                <a:spcPts val="500"/>
              </a:spcBef>
              <a:spcAft>
                <a:spcPts val="0"/>
              </a:spcAft>
              <a:buClr>
                <a:schemeClr val="lt1"/>
              </a:buClr>
              <a:buSzPts val="2000"/>
              <a:buNone/>
              <a:defRPr sz="2000"/>
            </a:lvl2pPr>
            <a:lvl3pPr lvl="2" algn="ctr">
              <a:lnSpc>
                <a:spcPct val="90000"/>
              </a:lnSpc>
              <a:spcBef>
                <a:spcPts val="500"/>
              </a:spcBef>
              <a:spcAft>
                <a:spcPts val="0"/>
              </a:spcAft>
              <a:buClr>
                <a:schemeClr val="lt1"/>
              </a:buClr>
              <a:buSzPts val="1800"/>
              <a:buNone/>
              <a:defRPr sz="1800"/>
            </a:lvl3pPr>
            <a:lvl4pPr lvl="3" algn="ctr">
              <a:lnSpc>
                <a:spcPct val="90000"/>
              </a:lnSpc>
              <a:spcBef>
                <a:spcPts val="500"/>
              </a:spcBef>
              <a:spcAft>
                <a:spcPts val="0"/>
              </a:spcAft>
              <a:buClr>
                <a:schemeClr val="lt1"/>
              </a:buClr>
              <a:buSzPts val="1600"/>
              <a:buNone/>
              <a:defRPr sz="1600"/>
            </a:lvl4pPr>
            <a:lvl5pPr lvl="4" algn="ctr">
              <a:lnSpc>
                <a:spcPct val="90000"/>
              </a:lnSpc>
              <a:spcBef>
                <a:spcPts val="500"/>
              </a:spcBef>
              <a:spcAft>
                <a:spcPts val="0"/>
              </a:spcAft>
              <a:buClr>
                <a:schemeClr val="lt1"/>
              </a:buClr>
              <a:buSzPts val="1600"/>
              <a:buNone/>
              <a:defRPr sz="1600"/>
            </a:lvl5pPr>
            <a:lvl6pPr lvl="5" algn="ctr">
              <a:lnSpc>
                <a:spcPct val="90000"/>
              </a:lnSpc>
              <a:spcBef>
                <a:spcPts val="500"/>
              </a:spcBef>
              <a:spcAft>
                <a:spcPts val="0"/>
              </a:spcAft>
              <a:buClr>
                <a:schemeClr val="lt1"/>
              </a:buClr>
              <a:buSzPts val="1600"/>
              <a:buNone/>
              <a:defRPr sz="1600"/>
            </a:lvl6pPr>
            <a:lvl7pPr lvl="6" algn="ctr">
              <a:lnSpc>
                <a:spcPct val="90000"/>
              </a:lnSpc>
              <a:spcBef>
                <a:spcPts val="500"/>
              </a:spcBef>
              <a:spcAft>
                <a:spcPts val="0"/>
              </a:spcAft>
              <a:buClr>
                <a:schemeClr val="lt1"/>
              </a:buClr>
              <a:buSzPts val="1600"/>
              <a:buNone/>
              <a:defRPr sz="1600"/>
            </a:lvl7pPr>
            <a:lvl8pPr lvl="7" algn="ctr">
              <a:lnSpc>
                <a:spcPct val="90000"/>
              </a:lnSpc>
              <a:spcBef>
                <a:spcPts val="500"/>
              </a:spcBef>
              <a:spcAft>
                <a:spcPts val="0"/>
              </a:spcAft>
              <a:buClr>
                <a:schemeClr val="lt1"/>
              </a:buClr>
              <a:buSzPts val="1600"/>
              <a:buNone/>
              <a:defRPr sz="1600"/>
            </a:lvl8pPr>
            <a:lvl9pPr lvl="8" algn="ctr">
              <a:lnSpc>
                <a:spcPct val="90000"/>
              </a:lnSpc>
              <a:spcBef>
                <a:spcPts val="500"/>
              </a:spcBef>
              <a:spcAft>
                <a:spcPts val="0"/>
              </a:spcAft>
              <a:buClr>
                <a:schemeClr val="lt1"/>
              </a:buClr>
              <a:buSzPts val="1600"/>
              <a:buNone/>
              <a:defRPr sz="1600"/>
            </a:lvl9pPr>
          </a:lstStyle>
          <a:p/>
        </p:txBody>
      </p:sp>
      <p:sp>
        <p:nvSpPr>
          <p:cNvPr id="18" name="Google Shape;18;p22"/>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2"/>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2"/>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Google Shape;73;p3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3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75" name="Google Shape;75;p31"/>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1"/>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31"/>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32"/>
          <p:cNvSpPr txBox="1"/>
          <p:nvPr>
            <p:ph type="title"/>
          </p:nvPr>
        </p:nvSpPr>
        <p:spPr>
          <a:xfrm rot="5400000">
            <a:off x="7133432"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32"/>
          <p:cNvSpPr txBox="1"/>
          <p:nvPr>
            <p:ph idx="1" type="body"/>
          </p:nvPr>
        </p:nvSpPr>
        <p:spPr>
          <a:xfrm rot="5400000">
            <a:off x="1799432"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81" name="Google Shape;81;p32"/>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32"/>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32"/>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23"/>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2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24" name="Google Shape;24;p23"/>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23"/>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23"/>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Google Shape;28;p24"/>
          <p:cNvSpPr txBox="1"/>
          <p:nvPr>
            <p:ph type="title"/>
          </p:nvPr>
        </p:nvSpPr>
        <p:spPr>
          <a:xfrm>
            <a:off x="831851" y="1709740"/>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4"/>
          <p:cNvSpPr txBox="1"/>
          <p:nvPr>
            <p:ph idx="1" type="body"/>
          </p:nvPr>
        </p:nvSpPr>
        <p:spPr>
          <a:xfrm>
            <a:off x="831851" y="4589465"/>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400"/>
              <a:buNone/>
              <a:defRPr sz="2400">
                <a:solidFill>
                  <a:schemeClr val="lt1"/>
                </a:solidFill>
              </a:defRPr>
            </a:lvl1pPr>
            <a:lvl2pPr indent="-228600" lvl="1" marL="914400" algn="l">
              <a:lnSpc>
                <a:spcPct val="90000"/>
              </a:lnSpc>
              <a:spcBef>
                <a:spcPts val="500"/>
              </a:spcBef>
              <a:spcAft>
                <a:spcPts val="0"/>
              </a:spcAft>
              <a:buClr>
                <a:schemeClr val="lt1"/>
              </a:buClr>
              <a:buSzPts val="2000"/>
              <a:buNone/>
              <a:defRPr sz="2000">
                <a:solidFill>
                  <a:schemeClr val="lt1"/>
                </a:solidFill>
              </a:defRPr>
            </a:lvl2pPr>
            <a:lvl3pPr indent="-228600" lvl="2" marL="1371600" algn="l">
              <a:lnSpc>
                <a:spcPct val="90000"/>
              </a:lnSpc>
              <a:spcBef>
                <a:spcPts val="500"/>
              </a:spcBef>
              <a:spcAft>
                <a:spcPts val="0"/>
              </a:spcAft>
              <a:buClr>
                <a:schemeClr val="lt1"/>
              </a:buClr>
              <a:buSzPts val="1800"/>
              <a:buNone/>
              <a:defRPr sz="1800">
                <a:solidFill>
                  <a:schemeClr val="lt1"/>
                </a:solidFill>
              </a:defRPr>
            </a:lvl3pPr>
            <a:lvl4pPr indent="-228600" lvl="3" marL="1828800" algn="l">
              <a:lnSpc>
                <a:spcPct val="90000"/>
              </a:lnSpc>
              <a:spcBef>
                <a:spcPts val="500"/>
              </a:spcBef>
              <a:spcAft>
                <a:spcPts val="0"/>
              </a:spcAft>
              <a:buClr>
                <a:schemeClr val="lt1"/>
              </a:buClr>
              <a:buSzPts val="1600"/>
              <a:buNone/>
              <a:defRPr sz="1600">
                <a:solidFill>
                  <a:schemeClr val="lt1"/>
                </a:solidFill>
              </a:defRPr>
            </a:lvl4pPr>
            <a:lvl5pPr indent="-228600" lvl="4" marL="2286000" algn="l">
              <a:lnSpc>
                <a:spcPct val="90000"/>
              </a:lnSpc>
              <a:spcBef>
                <a:spcPts val="500"/>
              </a:spcBef>
              <a:spcAft>
                <a:spcPts val="0"/>
              </a:spcAft>
              <a:buClr>
                <a:schemeClr val="lt1"/>
              </a:buClr>
              <a:buSzPts val="1600"/>
              <a:buNone/>
              <a:defRPr sz="1600">
                <a:solidFill>
                  <a:schemeClr val="lt1"/>
                </a:solidFill>
              </a:defRPr>
            </a:lvl5pPr>
            <a:lvl6pPr indent="-228600" lvl="5" marL="2743200" algn="l">
              <a:lnSpc>
                <a:spcPct val="90000"/>
              </a:lnSpc>
              <a:spcBef>
                <a:spcPts val="500"/>
              </a:spcBef>
              <a:spcAft>
                <a:spcPts val="0"/>
              </a:spcAft>
              <a:buClr>
                <a:schemeClr val="lt1"/>
              </a:buClr>
              <a:buSzPts val="1600"/>
              <a:buNone/>
              <a:defRPr sz="1600">
                <a:solidFill>
                  <a:schemeClr val="lt1"/>
                </a:solidFill>
              </a:defRPr>
            </a:lvl6pPr>
            <a:lvl7pPr indent="-228600" lvl="6" marL="3200400" algn="l">
              <a:lnSpc>
                <a:spcPct val="90000"/>
              </a:lnSpc>
              <a:spcBef>
                <a:spcPts val="500"/>
              </a:spcBef>
              <a:spcAft>
                <a:spcPts val="0"/>
              </a:spcAft>
              <a:buClr>
                <a:schemeClr val="lt1"/>
              </a:buClr>
              <a:buSzPts val="1600"/>
              <a:buNone/>
              <a:defRPr sz="1600">
                <a:solidFill>
                  <a:schemeClr val="lt1"/>
                </a:solidFill>
              </a:defRPr>
            </a:lvl7pPr>
            <a:lvl8pPr indent="-228600" lvl="7" marL="3657600" algn="l">
              <a:lnSpc>
                <a:spcPct val="90000"/>
              </a:lnSpc>
              <a:spcBef>
                <a:spcPts val="500"/>
              </a:spcBef>
              <a:spcAft>
                <a:spcPts val="0"/>
              </a:spcAft>
              <a:buClr>
                <a:schemeClr val="lt1"/>
              </a:buClr>
              <a:buSzPts val="1600"/>
              <a:buNone/>
              <a:defRPr sz="1600">
                <a:solidFill>
                  <a:schemeClr val="lt1"/>
                </a:solidFill>
              </a:defRPr>
            </a:lvl8pPr>
            <a:lvl9pPr indent="-228600" lvl="8" marL="4114800" algn="l">
              <a:lnSpc>
                <a:spcPct val="90000"/>
              </a:lnSpc>
              <a:spcBef>
                <a:spcPts val="500"/>
              </a:spcBef>
              <a:spcAft>
                <a:spcPts val="0"/>
              </a:spcAft>
              <a:buClr>
                <a:schemeClr val="lt1"/>
              </a:buClr>
              <a:buSzPts val="1600"/>
              <a:buNone/>
              <a:defRPr sz="1600">
                <a:solidFill>
                  <a:schemeClr val="lt1"/>
                </a:solidFill>
              </a:defRPr>
            </a:lvl9pPr>
          </a:lstStyle>
          <a:p/>
        </p:txBody>
      </p:sp>
      <p:sp>
        <p:nvSpPr>
          <p:cNvPr id="30" name="Google Shape;30;p24"/>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4"/>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4"/>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Google Shape;34;p2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36" name="Google Shape;36;p2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37" name="Google Shape;37;p25"/>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5"/>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5"/>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Google Shape;41;p26"/>
          <p:cNvSpPr txBox="1"/>
          <p:nvPr>
            <p:ph type="title"/>
          </p:nvPr>
        </p:nvSpPr>
        <p:spPr>
          <a:xfrm>
            <a:off x="839788" y="36512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6"/>
          <p:cNvSpPr txBox="1"/>
          <p:nvPr>
            <p:ph idx="1" type="body"/>
          </p:nvPr>
        </p:nvSpPr>
        <p:spPr>
          <a:xfrm>
            <a:off x="839789"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400"/>
              <a:buNone/>
              <a:defRPr b="1" sz="2400"/>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43" name="Google Shape;43;p26"/>
          <p:cNvSpPr txBox="1"/>
          <p:nvPr>
            <p:ph idx="2" type="body"/>
          </p:nvPr>
        </p:nvSpPr>
        <p:spPr>
          <a:xfrm>
            <a:off x="839789"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44" name="Google Shape;44;p26"/>
          <p:cNvSpPr txBox="1"/>
          <p:nvPr>
            <p:ph idx="3" type="body"/>
          </p:nvPr>
        </p:nvSpPr>
        <p:spPr>
          <a:xfrm>
            <a:off x="6172201"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400"/>
              <a:buNone/>
              <a:defRPr b="1" sz="2400"/>
            </a:lvl1pPr>
            <a:lvl2pPr indent="-228600" lvl="1" marL="914400" algn="l">
              <a:lnSpc>
                <a:spcPct val="90000"/>
              </a:lnSpc>
              <a:spcBef>
                <a:spcPts val="500"/>
              </a:spcBef>
              <a:spcAft>
                <a:spcPts val="0"/>
              </a:spcAft>
              <a:buClr>
                <a:schemeClr val="lt1"/>
              </a:buClr>
              <a:buSzPts val="2000"/>
              <a:buNone/>
              <a:defRPr b="1" sz="2000"/>
            </a:lvl2pPr>
            <a:lvl3pPr indent="-228600" lvl="2" marL="1371600" algn="l">
              <a:lnSpc>
                <a:spcPct val="90000"/>
              </a:lnSpc>
              <a:spcBef>
                <a:spcPts val="500"/>
              </a:spcBef>
              <a:spcAft>
                <a:spcPts val="0"/>
              </a:spcAft>
              <a:buClr>
                <a:schemeClr val="lt1"/>
              </a:buClr>
              <a:buSzPts val="1800"/>
              <a:buNone/>
              <a:defRPr b="1" sz="1800"/>
            </a:lvl3pPr>
            <a:lvl4pPr indent="-228600" lvl="3" marL="1828800" algn="l">
              <a:lnSpc>
                <a:spcPct val="90000"/>
              </a:lnSpc>
              <a:spcBef>
                <a:spcPts val="500"/>
              </a:spcBef>
              <a:spcAft>
                <a:spcPts val="0"/>
              </a:spcAft>
              <a:buClr>
                <a:schemeClr val="lt1"/>
              </a:buClr>
              <a:buSzPts val="1600"/>
              <a:buNone/>
              <a:defRPr b="1" sz="1600"/>
            </a:lvl4pPr>
            <a:lvl5pPr indent="-228600" lvl="4" marL="2286000" algn="l">
              <a:lnSpc>
                <a:spcPct val="90000"/>
              </a:lnSpc>
              <a:spcBef>
                <a:spcPts val="500"/>
              </a:spcBef>
              <a:spcAft>
                <a:spcPts val="0"/>
              </a:spcAft>
              <a:buClr>
                <a:schemeClr val="lt1"/>
              </a:buClr>
              <a:buSzPts val="1600"/>
              <a:buNone/>
              <a:defRPr b="1" sz="1600"/>
            </a:lvl5pPr>
            <a:lvl6pPr indent="-228600" lvl="5" marL="2743200" algn="l">
              <a:lnSpc>
                <a:spcPct val="90000"/>
              </a:lnSpc>
              <a:spcBef>
                <a:spcPts val="500"/>
              </a:spcBef>
              <a:spcAft>
                <a:spcPts val="0"/>
              </a:spcAft>
              <a:buClr>
                <a:schemeClr val="lt1"/>
              </a:buClr>
              <a:buSzPts val="1600"/>
              <a:buNone/>
              <a:defRPr b="1" sz="1600"/>
            </a:lvl6pPr>
            <a:lvl7pPr indent="-228600" lvl="6" marL="3200400" algn="l">
              <a:lnSpc>
                <a:spcPct val="90000"/>
              </a:lnSpc>
              <a:spcBef>
                <a:spcPts val="500"/>
              </a:spcBef>
              <a:spcAft>
                <a:spcPts val="0"/>
              </a:spcAft>
              <a:buClr>
                <a:schemeClr val="lt1"/>
              </a:buClr>
              <a:buSzPts val="1600"/>
              <a:buNone/>
              <a:defRPr b="1" sz="1600"/>
            </a:lvl7pPr>
            <a:lvl8pPr indent="-228600" lvl="7" marL="3657600" algn="l">
              <a:lnSpc>
                <a:spcPct val="90000"/>
              </a:lnSpc>
              <a:spcBef>
                <a:spcPts val="500"/>
              </a:spcBef>
              <a:spcAft>
                <a:spcPts val="0"/>
              </a:spcAft>
              <a:buClr>
                <a:schemeClr val="lt1"/>
              </a:buClr>
              <a:buSzPts val="1600"/>
              <a:buNone/>
              <a:defRPr b="1" sz="1600"/>
            </a:lvl8pPr>
            <a:lvl9pPr indent="-228600" lvl="8" marL="4114800" algn="l">
              <a:lnSpc>
                <a:spcPct val="90000"/>
              </a:lnSpc>
              <a:spcBef>
                <a:spcPts val="500"/>
              </a:spcBef>
              <a:spcAft>
                <a:spcPts val="0"/>
              </a:spcAft>
              <a:buClr>
                <a:schemeClr val="lt1"/>
              </a:buClr>
              <a:buSzPts val="1600"/>
              <a:buNone/>
              <a:defRPr b="1" sz="1600"/>
            </a:lvl9pPr>
          </a:lstStyle>
          <a:p/>
        </p:txBody>
      </p:sp>
      <p:sp>
        <p:nvSpPr>
          <p:cNvPr id="45" name="Google Shape;45;p26"/>
          <p:cNvSpPr txBox="1"/>
          <p:nvPr>
            <p:ph idx="4" type="body"/>
          </p:nvPr>
        </p:nvSpPr>
        <p:spPr>
          <a:xfrm>
            <a:off x="6172201"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lt1"/>
              </a:buClr>
              <a:buSzPts val="1800"/>
              <a:buChar char="•"/>
              <a:defRPr/>
            </a:lvl1pPr>
            <a:lvl2pPr indent="-342900" lvl="1" marL="914400" algn="l">
              <a:lnSpc>
                <a:spcPct val="90000"/>
              </a:lnSpc>
              <a:spcBef>
                <a:spcPts val="500"/>
              </a:spcBef>
              <a:spcAft>
                <a:spcPts val="0"/>
              </a:spcAft>
              <a:buClr>
                <a:schemeClr val="lt1"/>
              </a:buClr>
              <a:buSzPts val="1800"/>
              <a:buChar char="•"/>
              <a:defRPr/>
            </a:lvl2pPr>
            <a:lvl3pPr indent="-342900" lvl="2" marL="1371600" algn="l">
              <a:lnSpc>
                <a:spcPct val="90000"/>
              </a:lnSpc>
              <a:spcBef>
                <a:spcPts val="500"/>
              </a:spcBef>
              <a:spcAft>
                <a:spcPts val="0"/>
              </a:spcAft>
              <a:buClr>
                <a:schemeClr val="lt1"/>
              </a:buClr>
              <a:buSzPts val="1800"/>
              <a:buChar char="•"/>
              <a:defRPr/>
            </a:lvl3pPr>
            <a:lvl4pPr indent="-342900" lvl="3" marL="1828800" algn="l">
              <a:lnSpc>
                <a:spcPct val="90000"/>
              </a:lnSpc>
              <a:spcBef>
                <a:spcPts val="500"/>
              </a:spcBef>
              <a:spcAft>
                <a:spcPts val="0"/>
              </a:spcAft>
              <a:buClr>
                <a:schemeClr val="lt1"/>
              </a:buClr>
              <a:buSzPts val="1800"/>
              <a:buChar char="•"/>
              <a:defRPr/>
            </a:lvl4pPr>
            <a:lvl5pPr indent="-342900" lvl="4" marL="2286000" algn="l">
              <a:lnSpc>
                <a:spcPct val="90000"/>
              </a:lnSpc>
              <a:spcBef>
                <a:spcPts val="500"/>
              </a:spcBef>
              <a:spcAft>
                <a:spcPts val="0"/>
              </a:spcAft>
              <a:buClr>
                <a:schemeClr val="lt1"/>
              </a:buClr>
              <a:buSzPts val="1800"/>
              <a:buChar char="•"/>
              <a:defRPr/>
            </a:lvl5pPr>
            <a:lvl6pPr indent="-342900" lvl="5" marL="2743200" algn="l">
              <a:lnSpc>
                <a:spcPct val="90000"/>
              </a:lnSpc>
              <a:spcBef>
                <a:spcPts val="500"/>
              </a:spcBef>
              <a:spcAft>
                <a:spcPts val="0"/>
              </a:spcAft>
              <a:buClr>
                <a:schemeClr val="lt1"/>
              </a:buClr>
              <a:buSzPts val="1800"/>
              <a:buChar char="•"/>
              <a:defRPr/>
            </a:lvl6pPr>
            <a:lvl7pPr indent="-342900" lvl="6" marL="3200400" algn="l">
              <a:lnSpc>
                <a:spcPct val="90000"/>
              </a:lnSpc>
              <a:spcBef>
                <a:spcPts val="500"/>
              </a:spcBef>
              <a:spcAft>
                <a:spcPts val="0"/>
              </a:spcAft>
              <a:buClr>
                <a:schemeClr val="lt1"/>
              </a:buClr>
              <a:buSzPts val="1800"/>
              <a:buChar char="•"/>
              <a:defRPr/>
            </a:lvl7pPr>
            <a:lvl8pPr indent="-342900" lvl="7" marL="3657600" algn="l">
              <a:lnSpc>
                <a:spcPct val="90000"/>
              </a:lnSpc>
              <a:spcBef>
                <a:spcPts val="500"/>
              </a:spcBef>
              <a:spcAft>
                <a:spcPts val="0"/>
              </a:spcAft>
              <a:buClr>
                <a:schemeClr val="lt1"/>
              </a:buClr>
              <a:buSzPts val="1800"/>
              <a:buChar char="•"/>
              <a:defRPr/>
            </a:lvl8pPr>
            <a:lvl9pPr indent="-342900" lvl="8" marL="4114800" algn="l">
              <a:lnSpc>
                <a:spcPct val="90000"/>
              </a:lnSpc>
              <a:spcBef>
                <a:spcPts val="500"/>
              </a:spcBef>
              <a:spcAft>
                <a:spcPts val="0"/>
              </a:spcAft>
              <a:buClr>
                <a:schemeClr val="lt1"/>
              </a:buClr>
              <a:buSzPts val="1800"/>
              <a:buChar char="•"/>
              <a:defRPr/>
            </a:lvl9pPr>
          </a:lstStyle>
          <a:p/>
        </p:txBody>
      </p:sp>
      <p:sp>
        <p:nvSpPr>
          <p:cNvPr id="46" name="Google Shape;46;p26"/>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6"/>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6"/>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27"/>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7"/>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7"/>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7"/>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Google Shape;55;p28"/>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8"/>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8"/>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Google Shape;59;p2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9"/>
          <p:cNvSpPr txBox="1"/>
          <p:nvPr>
            <p:ph idx="1" type="body"/>
          </p:nvPr>
        </p:nvSpPr>
        <p:spPr>
          <a:xfrm>
            <a:off x="5183188" y="987427"/>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lt1"/>
              </a:buClr>
              <a:buSzPts val="3200"/>
              <a:buChar char="•"/>
              <a:defRPr sz="3200"/>
            </a:lvl1pPr>
            <a:lvl2pPr indent="-406400" lvl="1" marL="914400" algn="l">
              <a:lnSpc>
                <a:spcPct val="90000"/>
              </a:lnSpc>
              <a:spcBef>
                <a:spcPts val="500"/>
              </a:spcBef>
              <a:spcAft>
                <a:spcPts val="0"/>
              </a:spcAft>
              <a:buClr>
                <a:schemeClr val="lt1"/>
              </a:buClr>
              <a:buSzPts val="2800"/>
              <a:buChar char="•"/>
              <a:defRPr sz="2800"/>
            </a:lvl2pPr>
            <a:lvl3pPr indent="-381000" lvl="2" marL="1371600" algn="l">
              <a:lnSpc>
                <a:spcPct val="90000"/>
              </a:lnSpc>
              <a:spcBef>
                <a:spcPts val="500"/>
              </a:spcBef>
              <a:spcAft>
                <a:spcPts val="0"/>
              </a:spcAft>
              <a:buClr>
                <a:schemeClr val="lt1"/>
              </a:buClr>
              <a:buSzPts val="2400"/>
              <a:buChar char="•"/>
              <a:defRPr sz="2400"/>
            </a:lvl3pPr>
            <a:lvl4pPr indent="-355600" lvl="3" marL="1828800" algn="l">
              <a:lnSpc>
                <a:spcPct val="90000"/>
              </a:lnSpc>
              <a:spcBef>
                <a:spcPts val="500"/>
              </a:spcBef>
              <a:spcAft>
                <a:spcPts val="0"/>
              </a:spcAft>
              <a:buClr>
                <a:schemeClr val="lt1"/>
              </a:buClr>
              <a:buSzPts val="2000"/>
              <a:buChar char="•"/>
              <a:defRPr sz="2000"/>
            </a:lvl4pPr>
            <a:lvl5pPr indent="-355600" lvl="4" marL="2286000" algn="l">
              <a:lnSpc>
                <a:spcPct val="90000"/>
              </a:lnSpc>
              <a:spcBef>
                <a:spcPts val="500"/>
              </a:spcBef>
              <a:spcAft>
                <a:spcPts val="0"/>
              </a:spcAft>
              <a:buClr>
                <a:schemeClr val="lt1"/>
              </a:buClr>
              <a:buSzPts val="2000"/>
              <a:buChar char="•"/>
              <a:defRPr sz="2000"/>
            </a:lvl5pPr>
            <a:lvl6pPr indent="-355600" lvl="5" marL="2743200" algn="l">
              <a:lnSpc>
                <a:spcPct val="90000"/>
              </a:lnSpc>
              <a:spcBef>
                <a:spcPts val="500"/>
              </a:spcBef>
              <a:spcAft>
                <a:spcPts val="0"/>
              </a:spcAft>
              <a:buClr>
                <a:schemeClr val="lt1"/>
              </a:buClr>
              <a:buSzPts val="2000"/>
              <a:buChar char="•"/>
              <a:defRPr sz="2000"/>
            </a:lvl6pPr>
            <a:lvl7pPr indent="-355600" lvl="6" marL="3200400" algn="l">
              <a:lnSpc>
                <a:spcPct val="90000"/>
              </a:lnSpc>
              <a:spcBef>
                <a:spcPts val="500"/>
              </a:spcBef>
              <a:spcAft>
                <a:spcPts val="0"/>
              </a:spcAft>
              <a:buClr>
                <a:schemeClr val="lt1"/>
              </a:buClr>
              <a:buSzPts val="2000"/>
              <a:buChar char="•"/>
              <a:defRPr sz="2000"/>
            </a:lvl7pPr>
            <a:lvl8pPr indent="-355600" lvl="7" marL="3657600" algn="l">
              <a:lnSpc>
                <a:spcPct val="90000"/>
              </a:lnSpc>
              <a:spcBef>
                <a:spcPts val="500"/>
              </a:spcBef>
              <a:spcAft>
                <a:spcPts val="0"/>
              </a:spcAft>
              <a:buClr>
                <a:schemeClr val="lt1"/>
              </a:buClr>
              <a:buSzPts val="2000"/>
              <a:buChar char="•"/>
              <a:defRPr sz="2000"/>
            </a:lvl8pPr>
            <a:lvl9pPr indent="-355600" lvl="8" marL="4114800" algn="l">
              <a:lnSpc>
                <a:spcPct val="90000"/>
              </a:lnSpc>
              <a:spcBef>
                <a:spcPts val="500"/>
              </a:spcBef>
              <a:spcAft>
                <a:spcPts val="0"/>
              </a:spcAft>
              <a:buClr>
                <a:schemeClr val="lt1"/>
              </a:buClr>
              <a:buSzPts val="2000"/>
              <a:buChar char="•"/>
              <a:defRPr sz="2000"/>
            </a:lvl9pPr>
          </a:lstStyle>
          <a:p/>
        </p:txBody>
      </p:sp>
      <p:sp>
        <p:nvSpPr>
          <p:cNvPr id="61" name="Google Shape;61;p2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62" name="Google Shape;62;p29"/>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9"/>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9"/>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Google Shape;66;p3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0"/>
          <p:cNvSpPr/>
          <p:nvPr>
            <p:ph idx="2" type="pic"/>
          </p:nvPr>
        </p:nvSpPr>
        <p:spPr>
          <a:xfrm>
            <a:off x="5183188" y="987427"/>
            <a:ext cx="6172200" cy="487362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lt1"/>
              </a:buClr>
              <a:buSzPts val="3200"/>
              <a:buFont typeface="Arial"/>
              <a:buNone/>
              <a:defRPr b="0" i="0" sz="3200" u="none" cap="none" strike="noStrike">
                <a:solidFill>
                  <a:schemeClr val="lt1"/>
                </a:solidFill>
                <a:latin typeface="Arial"/>
                <a:ea typeface="Arial"/>
                <a:cs typeface="Arial"/>
                <a:sym typeface="Arial"/>
              </a:defRPr>
            </a:lvl1pPr>
            <a:lvl2pPr lvl="1" marR="0" rtl="0" algn="l">
              <a:lnSpc>
                <a:spcPct val="90000"/>
              </a:lnSpc>
              <a:spcBef>
                <a:spcPts val="500"/>
              </a:spcBef>
              <a:spcAft>
                <a:spcPts val="0"/>
              </a:spcAft>
              <a:buClr>
                <a:schemeClr val="lt1"/>
              </a:buClr>
              <a:buSzPts val="2800"/>
              <a:buFont typeface="Arial"/>
              <a:buNone/>
              <a:defRPr b="0" i="0" sz="2800" u="none" cap="none" strike="noStrike">
                <a:solidFill>
                  <a:schemeClr val="lt1"/>
                </a:solidFill>
                <a:latin typeface="Arial"/>
                <a:ea typeface="Arial"/>
                <a:cs typeface="Arial"/>
                <a:sym typeface="Arial"/>
              </a:defRPr>
            </a:lvl2pPr>
            <a:lvl3pPr lvl="2" marR="0" rtl="0" algn="l">
              <a:lnSpc>
                <a:spcPct val="90000"/>
              </a:lnSpc>
              <a:spcBef>
                <a:spcPts val="500"/>
              </a:spcBef>
              <a:spcAft>
                <a:spcPts val="0"/>
              </a:spcAft>
              <a:buClr>
                <a:schemeClr val="lt1"/>
              </a:buClr>
              <a:buSzPts val="2400"/>
              <a:buFont typeface="Arial"/>
              <a:buNone/>
              <a:defRPr b="0" i="0" sz="2400" u="none" cap="none" strike="noStrike">
                <a:solidFill>
                  <a:schemeClr val="lt1"/>
                </a:solidFill>
                <a:latin typeface="Arial"/>
                <a:ea typeface="Arial"/>
                <a:cs typeface="Arial"/>
                <a:sym typeface="Arial"/>
              </a:defRPr>
            </a:lvl3pPr>
            <a:lvl4pPr lvl="3"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4pPr>
            <a:lvl5pPr lvl="4"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5pPr>
            <a:lvl6pPr lvl="5"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6pPr>
            <a:lvl7pPr lvl="6"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7pPr>
            <a:lvl8pPr lvl="7"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8pPr>
            <a:lvl9pPr lvl="8" marR="0" rtl="0" algn="l">
              <a:lnSpc>
                <a:spcPct val="90000"/>
              </a:lnSpc>
              <a:spcBef>
                <a:spcPts val="500"/>
              </a:spcBef>
              <a:spcAft>
                <a:spcPts val="0"/>
              </a:spcAft>
              <a:buClr>
                <a:schemeClr val="lt1"/>
              </a:buClr>
              <a:buSzPts val="2000"/>
              <a:buFont typeface="Arial"/>
              <a:buNone/>
              <a:defRPr b="0" i="0" sz="2000" u="none" cap="none" strike="noStrike">
                <a:solidFill>
                  <a:schemeClr val="lt1"/>
                </a:solidFill>
                <a:latin typeface="Arial"/>
                <a:ea typeface="Arial"/>
                <a:cs typeface="Arial"/>
                <a:sym typeface="Arial"/>
              </a:defRPr>
            </a:lvl9pPr>
          </a:lstStyle>
          <a:p/>
        </p:txBody>
      </p:sp>
      <p:sp>
        <p:nvSpPr>
          <p:cNvPr id="68" name="Google Shape;68;p3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600"/>
              <a:buNone/>
              <a:defRPr sz="1600"/>
            </a:lvl1pPr>
            <a:lvl2pPr indent="-228600" lvl="1" marL="914400" algn="l">
              <a:lnSpc>
                <a:spcPct val="90000"/>
              </a:lnSpc>
              <a:spcBef>
                <a:spcPts val="500"/>
              </a:spcBef>
              <a:spcAft>
                <a:spcPts val="0"/>
              </a:spcAft>
              <a:buClr>
                <a:schemeClr val="lt1"/>
              </a:buClr>
              <a:buSzPts val="1400"/>
              <a:buNone/>
              <a:defRPr sz="1400"/>
            </a:lvl2pPr>
            <a:lvl3pPr indent="-228600" lvl="2" marL="1371600" algn="l">
              <a:lnSpc>
                <a:spcPct val="90000"/>
              </a:lnSpc>
              <a:spcBef>
                <a:spcPts val="500"/>
              </a:spcBef>
              <a:spcAft>
                <a:spcPts val="0"/>
              </a:spcAft>
              <a:buClr>
                <a:schemeClr val="lt1"/>
              </a:buClr>
              <a:buSzPts val="1200"/>
              <a:buNone/>
              <a:defRPr sz="1200"/>
            </a:lvl3pPr>
            <a:lvl4pPr indent="-228600" lvl="3" marL="1828800" algn="l">
              <a:lnSpc>
                <a:spcPct val="90000"/>
              </a:lnSpc>
              <a:spcBef>
                <a:spcPts val="500"/>
              </a:spcBef>
              <a:spcAft>
                <a:spcPts val="0"/>
              </a:spcAft>
              <a:buClr>
                <a:schemeClr val="lt1"/>
              </a:buClr>
              <a:buSzPts val="1000"/>
              <a:buNone/>
              <a:defRPr sz="1000"/>
            </a:lvl4pPr>
            <a:lvl5pPr indent="-228600" lvl="4" marL="2286000" algn="l">
              <a:lnSpc>
                <a:spcPct val="90000"/>
              </a:lnSpc>
              <a:spcBef>
                <a:spcPts val="500"/>
              </a:spcBef>
              <a:spcAft>
                <a:spcPts val="0"/>
              </a:spcAft>
              <a:buClr>
                <a:schemeClr val="lt1"/>
              </a:buClr>
              <a:buSzPts val="1000"/>
              <a:buNone/>
              <a:defRPr sz="1000"/>
            </a:lvl5pPr>
            <a:lvl6pPr indent="-228600" lvl="5" marL="2743200" algn="l">
              <a:lnSpc>
                <a:spcPct val="90000"/>
              </a:lnSpc>
              <a:spcBef>
                <a:spcPts val="500"/>
              </a:spcBef>
              <a:spcAft>
                <a:spcPts val="0"/>
              </a:spcAft>
              <a:buClr>
                <a:schemeClr val="lt1"/>
              </a:buClr>
              <a:buSzPts val="1000"/>
              <a:buNone/>
              <a:defRPr sz="1000"/>
            </a:lvl6pPr>
            <a:lvl7pPr indent="-228600" lvl="6" marL="3200400" algn="l">
              <a:lnSpc>
                <a:spcPct val="90000"/>
              </a:lnSpc>
              <a:spcBef>
                <a:spcPts val="500"/>
              </a:spcBef>
              <a:spcAft>
                <a:spcPts val="0"/>
              </a:spcAft>
              <a:buClr>
                <a:schemeClr val="lt1"/>
              </a:buClr>
              <a:buSzPts val="1000"/>
              <a:buNone/>
              <a:defRPr sz="1000"/>
            </a:lvl7pPr>
            <a:lvl8pPr indent="-228600" lvl="7" marL="3657600" algn="l">
              <a:lnSpc>
                <a:spcPct val="90000"/>
              </a:lnSpc>
              <a:spcBef>
                <a:spcPts val="500"/>
              </a:spcBef>
              <a:spcAft>
                <a:spcPts val="0"/>
              </a:spcAft>
              <a:buClr>
                <a:schemeClr val="lt1"/>
              </a:buClr>
              <a:buSzPts val="1000"/>
              <a:buNone/>
              <a:defRPr sz="1000"/>
            </a:lvl8pPr>
            <a:lvl9pPr indent="-228600" lvl="8" marL="4114800" algn="l">
              <a:lnSpc>
                <a:spcPct val="90000"/>
              </a:lnSpc>
              <a:spcBef>
                <a:spcPts val="500"/>
              </a:spcBef>
              <a:spcAft>
                <a:spcPts val="0"/>
              </a:spcAft>
              <a:buClr>
                <a:schemeClr val="lt1"/>
              </a:buClr>
              <a:buSzPts val="1000"/>
              <a:buNone/>
              <a:defRPr sz="1000"/>
            </a:lvl9pPr>
          </a:lstStyle>
          <a:p/>
        </p:txBody>
      </p:sp>
      <p:sp>
        <p:nvSpPr>
          <p:cNvPr id="69" name="Google Shape;69;p30"/>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0"/>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0"/>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dk1"/>
            </a:gs>
            <a:gs pos="85000">
              <a:srgbClr val="1D242E"/>
            </a:gs>
            <a:gs pos="99000">
              <a:schemeClr val="dk1"/>
            </a:gs>
            <a:gs pos="100000">
              <a:schemeClr val="dk1"/>
            </a:gs>
          </a:gsLst>
          <a:lin ang="5400000" scaled="0"/>
        </a:gradFill>
      </p:bgPr>
    </p:bg>
    <p:spTree>
      <p:nvGrpSpPr>
        <p:cNvPr id="9" name="Shape 9"/>
        <p:cNvGrpSpPr/>
        <p:nvPr/>
      </p:nvGrpSpPr>
      <p:grpSpPr>
        <a:xfrm>
          <a:off x="0" y="0"/>
          <a:ext cx="0" cy="0"/>
          <a:chOff x="0" y="0"/>
          <a:chExt cx="0" cy="0"/>
        </a:xfrm>
      </p:grpSpPr>
      <p:sp>
        <p:nvSpPr>
          <p:cNvPr id="10" name="Google Shape;10;p21"/>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lt1"/>
              </a:buClr>
              <a:buSzPts val="4400"/>
              <a:buFont typeface="Arial"/>
              <a:buNone/>
              <a:defRPr b="0" i="0" sz="4400" u="none" cap="none" strike="noStrik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6pPr>
            <a:lvl7pPr indent="-342900" lvl="6" marL="32004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7pPr>
            <a:lvl8pPr indent="-342900" lvl="7" marL="36576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8pPr>
            <a:lvl9pPr indent="-342900" lvl="8" marL="4114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9pPr>
          </a:lstStyle>
          <a:p/>
        </p:txBody>
      </p:sp>
      <p:sp>
        <p:nvSpPr>
          <p:cNvPr id="12" name="Google Shape;12;p21"/>
          <p:cNvSpPr txBox="1"/>
          <p:nvPr>
            <p:ph idx="10" type="dt"/>
          </p:nvPr>
        </p:nvSpPr>
        <p:spPr>
          <a:xfrm>
            <a:off x="838200" y="6356352"/>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13" name="Google Shape;13;p21"/>
          <p:cNvSpPr txBox="1"/>
          <p:nvPr>
            <p:ph idx="11" type="ftr"/>
          </p:nvPr>
        </p:nvSpPr>
        <p:spPr>
          <a:xfrm>
            <a:off x="4038600" y="6356352"/>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lt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lt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lt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lt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lt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lt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lt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lt1"/>
                </a:solidFill>
                <a:latin typeface="Arial"/>
                <a:ea typeface="Arial"/>
                <a:cs typeface="Arial"/>
                <a:sym typeface="Arial"/>
              </a:defRPr>
            </a:lvl9pPr>
          </a:lstStyle>
          <a:p/>
        </p:txBody>
      </p:sp>
      <p:sp>
        <p:nvSpPr>
          <p:cNvPr id="14" name="Google Shape;14;p21"/>
          <p:cNvSpPr txBox="1"/>
          <p:nvPr>
            <p:ph idx="12" type="sldNum"/>
          </p:nvPr>
        </p:nvSpPr>
        <p:spPr>
          <a:xfrm>
            <a:off x="8610600" y="6356352"/>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lt1"/>
                </a:solidFill>
                <a:latin typeface="Arial"/>
                <a:ea typeface="Arial"/>
                <a:cs typeface="Arial"/>
                <a:sym typeface="Arial"/>
              </a:defRPr>
            </a:lvl1pPr>
            <a:lvl2pPr indent="0" lvl="1" marL="0" marR="0" rtl="0" algn="r">
              <a:spcBef>
                <a:spcPts val="0"/>
              </a:spcBef>
              <a:buNone/>
              <a:defRPr b="0" i="0" sz="1200" u="none" cap="none" strike="noStrike">
                <a:solidFill>
                  <a:schemeClr val="lt1"/>
                </a:solidFill>
                <a:latin typeface="Arial"/>
                <a:ea typeface="Arial"/>
                <a:cs typeface="Arial"/>
                <a:sym typeface="Arial"/>
              </a:defRPr>
            </a:lvl2pPr>
            <a:lvl3pPr indent="0" lvl="2" marL="0" marR="0" rtl="0" algn="r">
              <a:spcBef>
                <a:spcPts val="0"/>
              </a:spcBef>
              <a:buNone/>
              <a:defRPr b="0" i="0" sz="1200" u="none" cap="none" strike="noStrike">
                <a:solidFill>
                  <a:schemeClr val="lt1"/>
                </a:solidFill>
                <a:latin typeface="Arial"/>
                <a:ea typeface="Arial"/>
                <a:cs typeface="Arial"/>
                <a:sym typeface="Arial"/>
              </a:defRPr>
            </a:lvl3pPr>
            <a:lvl4pPr indent="0" lvl="3" marL="0" marR="0" rtl="0" algn="r">
              <a:spcBef>
                <a:spcPts val="0"/>
              </a:spcBef>
              <a:buNone/>
              <a:defRPr b="0" i="0" sz="1200" u="none" cap="none" strike="noStrike">
                <a:solidFill>
                  <a:schemeClr val="lt1"/>
                </a:solidFill>
                <a:latin typeface="Arial"/>
                <a:ea typeface="Arial"/>
                <a:cs typeface="Arial"/>
                <a:sym typeface="Arial"/>
              </a:defRPr>
            </a:lvl4pPr>
            <a:lvl5pPr indent="0" lvl="4" marL="0" marR="0" rtl="0" algn="r">
              <a:spcBef>
                <a:spcPts val="0"/>
              </a:spcBef>
              <a:buNone/>
              <a:defRPr b="0" i="0" sz="1200" u="none" cap="none" strike="noStrike">
                <a:solidFill>
                  <a:schemeClr val="lt1"/>
                </a:solidFill>
                <a:latin typeface="Arial"/>
                <a:ea typeface="Arial"/>
                <a:cs typeface="Arial"/>
                <a:sym typeface="Arial"/>
              </a:defRPr>
            </a:lvl5pPr>
            <a:lvl6pPr indent="0" lvl="5" marL="0" marR="0" rtl="0" algn="r">
              <a:spcBef>
                <a:spcPts val="0"/>
              </a:spcBef>
              <a:buNone/>
              <a:defRPr b="0" i="0" sz="1200" u="none" cap="none" strike="noStrike">
                <a:solidFill>
                  <a:schemeClr val="lt1"/>
                </a:solidFill>
                <a:latin typeface="Arial"/>
                <a:ea typeface="Arial"/>
                <a:cs typeface="Arial"/>
                <a:sym typeface="Arial"/>
              </a:defRPr>
            </a:lvl6pPr>
            <a:lvl7pPr indent="0" lvl="6" marL="0" marR="0" rtl="0" algn="r">
              <a:spcBef>
                <a:spcPts val="0"/>
              </a:spcBef>
              <a:buNone/>
              <a:defRPr b="0" i="0" sz="1200" u="none" cap="none" strike="noStrike">
                <a:solidFill>
                  <a:schemeClr val="lt1"/>
                </a:solidFill>
                <a:latin typeface="Arial"/>
                <a:ea typeface="Arial"/>
                <a:cs typeface="Arial"/>
                <a:sym typeface="Arial"/>
              </a:defRPr>
            </a:lvl7pPr>
            <a:lvl8pPr indent="0" lvl="7" marL="0" marR="0" rtl="0" algn="r">
              <a:spcBef>
                <a:spcPts val="0"/>
              </a:spcBef>
              <a:buNone/>
              <a:defRPr b="0" i="0" sz="1200" u="none" cap="none" strike="noStrike">
                <a:solidFill>
                  <a:schemeClr val="lt1"/>
                </a:solidFill>
                <a:latin typeface="Arial"/>
                <a:ea typeface="Arial"/>
                <a:cs typeface="Arial"/>
                <a:sym typeface="Arial"/>
              </a:defRPr>
            </a:lvl8pPr>
            <a:lvl9pPr indent="0" lvl="8" marL="0" marR="0" rtl="0" algn="r">
              <a:spcBef>
                <a:spcPts val="0"/>
              </a:spcBef>
              <a:buNone/>
              <a:defRPr b="0" i="0" sz="12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
          <p:cNvSpPr txBox="1"/>
          <p:nvPr>
            <p:ph type="ctrTitle"/>
          </p:nvPr>
        </p:nvSpPr>
        <p:spPr>
          <a:xfrm>
            <a:off x="1524000" y="1066975"/>
            <a:ext cx="7980600" cy="27864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lt1"/>
              </a:buClr>
              <a:buSzPts val="5400"/>
              <a:buFont typeface="Arial"/>
              <a:buNone/>
            </a:pPr>
            <a:r>
              <a:rPr lang="en-US" sz="4800"/>
              <a:t>Making Meaning of our Cultural Record</a:t>
            </a:r>
            <a:endParaRPr sz="4800"/>
          </a:p>
          <a:p>
            <a:pPr indent="0" lvl="0" marL="0" rtl="0" algn="l">
              <a:lnSpc>
                <a:spcPct val="90000"/>
              </a:lnSpc>
              <a:spcBef>
                <a:spcPts val="0"/>
              </a:spcBef>
              <a:spcAft>
                <a:spcPts val="0"/>
              </a:spcAft>
              <a:buClr>
                <a:schemeClr val="lt1"/>
              </a:buClr>
              <a:buSzPts val="5400"/>
              <a:buFont typeface="Arial"/>
              <a:buNone/>
            </a:pPr>
            <a:r>
              <a:t/>
            </a:r>
            <a:endParaRPr sz="4800"/>
          </a:p>
          <a:p>
            <a:pPr indent="0" lvl="0" marL="0" rtl="0" algn="l">
              <a:lnSpc>
                <a:spcPct val="90000"/>
              </a:lnSpc>
              <a:spcBef>
                <a:spcPts val="0"/>
              </a:spcBef>
              <a:spcAft>
                <a:spcPts val="0"/>
              </a:spcAft>
              <a:buClr>
                <a:schemeClr val="lt1"/>
              </a:buClr>
              <a:buSzPts val="5400"/>
              <a:buFont typeface="Arial"/>
              <a:buNone/>
            </a:pPr>
            <a:r>
              <a:rPr lang="en-US" sz="3600"/>
              <a:t>Digital Scholarship Now and in the Future</a:t>
            </a:r>
            <a:endParaRPr sz="3600"/>
          </a:p>
        </p:txBody>
      </p:sp>
      <p:sp>
        <p:nvSpPr>
          <p:cNvPr id="90" name="Google Shape;90;p1"/>
          <p:cNvSpPr txBox="1"/>
          <p:nvPr>
            <p:ph idx="1" type="subTitle"/>
          </p:nvPr>
        </p:nvSpPr>
        <p:spPr>
          <a:xfrm>
            <a:off x="1524000" y="4687800"/>
            <a:ext cx="4529700" cy="1149900"/>
          </a:xfrm>
          <a:prstGeom prst="rect">
            <a:avLst/>
          </a:prstGeom>
          <a:noFill/>
          <a:ln>
            <a:noFill/>
          </a:ln>
        </p:spPr>
        <p:txBody>
          <a:bodyPr anchorCtr="0" anchor="t" bIns="45700" lIns="91425" spcFirstLastPara="1" rIns="91425" wrap="square" tIns="45700">
            <a:normAutofit/>
          </a:bodyPr>
          <a:lstStyle/>
          <a:p>
            <a:pPr indent="0" lvl="0" marL="0" rtl="0" algn="l">
              <a:lnSpc>
                <a:spcPct val="80000"/>
              </a:lnSpc>
              <a:spcBef>
                <a:spcPts val="0"/>
              </a:spcBef>
              <a:spcAft>
                <a:spcPts val="0"/>
              </a:spcAft>
              <a:buClr>
                <a:schemeClr val="lt1"/>
              </a:buClr>
              <a:buSzPts val="2400"/>
              <a:buNone/>
            </a:pPr>
            <a:r>
              <a:rPr b="1" lang="en-US"/>
              <a:t>Dale Storie</a:t>
            </a:r>
            <a:endParaRPr b="1"/>
          </a:p>
          <a:p>
            <a:pPr indent="0" lvl="0" marL="0" rtl="0" algn="l">
              <a:lnSpc>
                <a:spcPct val="80000"/>
              </a:lnSpc>
              <a:spcBef>
                <a:spcPts val="1000"/>
              </a:spcBef>
              <a:spcAft>
                <a:spcPts val="0"/>
              </a:spcAft>
              <a:buClr>
                <a:schemeClr val="lt1"/>
              </a:buClr>
              <a:buSzPts val="2400"/>
              <a:buNone/>
            </a:pPr>
            <a:r>
              <a:rPr lang="en-US"/>
              <a:t>Associate University Librarian: Content Management and Discovery</a:t>
            </a:r>
            <a:endParaRPr/>
          </a:p>
        </p:txBody>
      </p:sp>
      <p:pic>
        <p:nvPicPr>
          <p:cNvPr id="91" name="Google Shape;91;p1"/>
          <p:cNvPicPr preferRelativeResize="0"/>
          <p:nvPr/>
        </p:nvPicPr>
        <p:blipFill rotWithShape="1">
          <a:blip r:embed="rId3">
            <a:alphaModFix/>
          </a:blip>
          <a:srcRect b="0" l="0" r="0" t="0"/>
          <a:stretch/>
        </p:blipFill>
        <p:spPr>
          <a:xfrm>
            <a:off x="6942584" y="4418290"/>
            <a:ext cx="3805689" cy="151304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pic>
        <p:nvPicPr>
          <p:cNvPr id="145" name="Google Shape;145;g792c25fc86_0_12"/>
          <p:cNvPicPr preferRelativeResize="0"/>
          <p:nvPr/>
        </p:nvPicPr>
        <p:blipFill rotWithShape="1">
          <a:blip r:embed="rId3">
            <a:alphaModFix/>
          </a:blip>
          <a:srcRect b="0" l="0" r="0" t="0"/>
          <a:stretch/>
        </p:blipFill>
        <p:spPr>
          <a:xfrm>
            <a:off x="687400" y="-85500"/>
            <a:ext cx="10600074" cy="6562975"/>
          </a:xfrm>
          <a:prstGeom prst="rect">
            <a:avLst/>
          </a:prstGeom>
          <a:noFill/>
          <a:ln>
            <a:noFill/>
          </a:ln>
        </p:spPr>
      </p:pic>
      <p:sp>
        <p:nvSpPr>
          <p:cNvPr id="146" name="Google Shape;146;g792c25fc86_0_12"/>
          <p:cNvSpPr txBox="1"/>
          <p:nvPr/>
        </p:nvSpPr>
        <p:spPr>
          <a:xfrm>
            <a:off x="1134450" y="6413350"/>
            <a:ext cx="9326400" cy="38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rgbClr val="FFFFFF"/>
                </a:solidFill>
              </a:rPr>
              <a:t>https://www.theatlantic.com/technology/archive/2019/04/laser-scans-could-help-rebuild-notre-dame-cathedral/58723</a:t>
            </a:r>
            <a:r>
              <a:rPr lang="en-US"/>
              <a:t>0/</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g792c25fc86_0_20"/>
          <p:cNvSpPr txBox="1"/>
          <p:nvPr>
            <p:ph idx="1" type="body"/>
          </p:nvPr>
        </p:nvSpPr>
        <p:spPr>
          <a:xfrm>
            <a:off x="900193" y="1314181"/>
            <a:ext cx="10515600" cy="43512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3600"/>
              <a:buNone/>
            </a:pPr>
            <a:r>
              <a:rPr lang="en-US" sz="3200"/>
              <a:t>“All those data now exist on a single disk, a tiny portal into the past, which is sitting somewhere on Earth. Blaer thought it might be in the hands of Tallon’s students at Vassar. But Ochsendorf thought the data were most likely with the rest of Tallon’s archive, in the possession of his widow, Marie, who held Andrew in her arms as he died.”</a:t>
            </a:r>
            <a:endParaRPr sz="32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12"/>
          <p:cNvSpPr txBox="1"/>
          <p:nvPr>
            <p:ph type="title"/>
          </p:nvPr>
        </p:nvSpPr>
        <p:spPr>
          <a:xfrm>
            <a:off x="838200" y="365127"/>
            <a:ext cx="10515600" cy="13257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4400"/>
              <a:buFont typeface="Arial"/>
              <a:buNone/>
            </a:pPr>
            <a:r>
              <a:rPr lang="en-US"/>
              <a:t>Discovery</a:t>
            </a:r>
            <a:r>
              <a:rPr lang="en-US"/>
              <a:t>	</a:t>
            </a:r>
            <a:endParaRPr/>
          </a:p>
        </p:txBody>
      </p:sp>
      <p:sp>
        <p:nvSpPr>
          <p:cNvPr id="157" name="Google Shape;157;p12"/>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Autofit/>
          </a:bodyPr>
          <a:lstStyle/>
          <a:p>
            <a:pPr indent="-203200" lvl="0" marL="228593" rtl="0" algn="l">
              <a:lnSpc>
                <a:spcPct val="90000"/>
              </a:lnSpc>
              <a:spcBef>
                <a:spcPts val="0"/>
              </a:spcBef>
              <a:spcAft>
                <a:spcPts val="0"/>
              </a:spcAft>
              <a:buClr>
                <a:schemeClr val="lt1"/>
              </a:buClr>
              <a:buSzPts val="3200"/>
              <a:buChar char="•"/>
            </a:pPr>
            <a:r>
              <a:rPr lang="en-US" sz="3200"/>
              <a:t> If the digital record exists, is it accessible?</a:t>
            </a:r>
            <a:endParaRPr sz="3200"/>
          </a:p>
          <a:p>
            <a:pPr indent="0" lvl="0" marL="0" rtl="0" algn="l">
              <a:lnSpc>
                <a:spcPct val="90000"/>
              </a:lnSpc>
              <a:spcBef>
                <a:spcPts val="0"/>
              </a:spcBef>
              <a:spcAft>
                <a:spcPts val="0"/>
              </a:spcAft>
              <a:buNone/>
            </a:pPr>
            <a:r>
              <a:t/>
            </a:r>
            <a:endParaRPr sz="3200"/>
          </a:p>
          <a:p>
            <a:pPr indent="-228600" lvl="0" marL="228593" rtl="0" algn="l">
              <a:lnSpc>
                <a:spcPct val="90000"/>
              </a:lnSpc>
              <a:spcBef>
                <a:spcPts val="0"/>
              </a:spcBef>
              <a:spcAft>
                <a:spcPts val="0"/>
              </a:spcAft>
              <a:buClr>
                <a:schemeClr val="lt1"/>
              </a:buClr>
              <a:buSzPts val="3600"/>
              <a:buChar char="•"/>
            </a:pPr>
            <a:r>
              <a:rPr lang="en-US" sz="3200"/>
              <a:t> Is there enough metadata to make the record useful or meaningful?</a:t>
            </a:r>
            <a:r>
              <a:rPr lang="en-US" sz="3600"/>
              <a:t> </a:t>
            </a:r>
            <a:r>
              <a:rPr lang="en-US" sz="3600"/>
              <a:t> </a:t>
            </a:r>
            <a:endParaRPr/>
          </a:p>
          <a:p>
            <a:pPr indent="0" lvl="0" marL="228593" rtl="0" algn="l">
              <a:lnSpc>
                <a:spcPct val="90000"/>
              </a:lnSpc>
              <a:spcBef>
                <a:spcPts val="1000"/>
              </a:spcBef>
              <a:spcAft>
                <a:spcPts val="0"/>
              </a:spcAft>
              <a:buClr>
                <a:schemeClr val="lt1"/>
              </a:buClr>
              <a:buSzPts val="3600"/>
              <a:buNone/>
            </a:pPr>
            <a:r>
              <a:t/>
            </a:r>
            <a:endParaRPr sz="36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pic>
        <p:nvPicPr>
          <p:cNvPr id="163" name="Google Shape;163;g7943bac5e7_0_0"/>
          <p:cNvPicPr preferRelativeResize="0"/>
          <p:nvPr/>
        </p:nvPicPr>
        <p:blipFill>
          <a:blip r:embed="rId3">
            <a:alphaModFix/>
          </a:blip>
          <a:stretch>
            <a:fillRect/>
          </a:stretch>
        </p:blipFill>
        <p:spPr>
          <a:xfrm>
            <a:off x="1720276" y="182563"/>
            <a:ext cx="7674472" cy="649287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g7943bac5e7_0_7"/>
          <p:cNvSpPr txBox="1"/>
          <p:nvPr>
            <p:ph type="title"/>
          </p:nvPr>
        </p:nvSpPr>
        <p:spPr>
          <a:xfrm>
            <a:off x="564900" y="370825"/>
            <a:ext cx="107889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Digital Archives</a:t>
            </a:r>
            <a:endParaRPr/>
          </a:p>
        </p:txBody>
      </p:sp>
      <p:sp>
        <p:nvSpPr>
          <p:cNvPr id="170" name="Google Shape;170;g7943bac5e7_0_7"/>
          <p:cNvSpPr txBox="1"/>
          <p:nvPr>
            <p:ph idx="1" type="body"/>
          </p:nvPr>
        </p:nvSpPr>
        <p:spPr>
          <a:xfrm>
            <a:off x="838200" y="1933800"/>
            <a:ext cx="10515600" cy="4243200"/>
          </a:xfrm>
          <a:prstGeom prst="rect">
            <a:avLst/>
          </a:prstGeom>
        </p:spPr>
        <p:txBody>
          <a:bodyPr anchorCtr="0" anchor="t" bIns="45700" lIns="91425" spcFirstLastPara="1" rIns="91425" wrap="square" tIns="45700">
            <a:noAutofit/>
          </a:bodyPr>
          <a:lstStyle/>
          <a:p>
            <a:pPr indent="-431800" lvl="0" marL="457200" rtl="0" algn="l">
              <a:spcBef>
                <a:spcPts val="1000"/>
              </a:spcBef>
              <a:spcAft>
                <a:spcPts val="0"/>
              </a:spcAft>
              <a:buSzPts val="3200"/>
              <a:buChar char="•"/>
            </a:pPr>
            <a:r>
              <a:rPr lang="en-US" sz="3200"/>
              <a:t>Lots of data</a:t>
            </a:r>
            <a:br>
              <a:rPr lang="en-US" sz="3200"/>
            </a:br>
            <a:endParaRPr sz="3200"/>
          </a:p>
          <a:p>
            <a:pPr indent="-431800" lvl="0" marL="457200" rtl="0" algn="l">
              <a:spcBef>
                <a:spcPts val="0"/>
              </a:spcBef>
              <a:spcAft>
                <a:spcPts val="0"/>
              </a:spcAft>
              <a:buSzPts val="3200"/>
              <a:buChar char="•"/>
            </a:pPr>
            <a:r>
              <a:rPr lang="en-US" sz="3200"/>
              <a:t>Not enough context (metadata)</a:t>
            </a:r>
            <a:br>
              <a:rPr lang="en-US" sz="3200"/>
            </a:br>
            <a:endParaRPr sz="3200"/>
          </a:p>
          <a:p>
            <a:pPr indent="-431800" lvl="0" marL="457200" rtl="0" algn="l">
              <a:spcBef>
                <a:spcPts val="0"/>
              </a:spcBef>
              <a:spcAft>
                <a:spcPts val="0"/>
              </a:spcAft>
              <a:buSzPts val="3200"/>
              <a:buChar char="•"/>
            </a:pPr>
            <a:r>
              <a:rPr lang="en-US" sz="3200"/>
              <a:t>Requires significant human intervention</a:t>
            </a:r>
            <a:br>
              <a:rPr lang="en-US" sz="3200"/>
            </a:br>
            <a:br>
              <a:rPr lang="en-US" sz="3600"/>
            </a:br>
            <a:endParaRPr sz="36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g792c25fc86_0_105"/>
          <p:cNvSpPr txBox="1"/>
          <p:nvPr>
            <p:ph type="title"/>
          </p:nvPr>
        </p:nvSpPr>
        <p:spPr>
          <a:xfrm>
            <a:off x="564875" y="365125"/>
            <a:ext cx="107889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Digital Archives</a:t>
            </a:r>
            <a:endParaRPr/>
          </a:p>
        </p:txBody>
      </p:sp>
      <p:sp>
        <p:nvSpPr>
          <p:cNvPr id="177" name="Google Shape;177;g792c25fc86_0_105"/>
          <p:cNvSpPr txBox="1"/>
          <p:nvPr>
            <p:ph idx="1" type="body"/>
          </p:nvPr>
        </p:nvSpPr>
        <p:spPr>
          <a:xfrm>
            <a:off x="838200" y="1824550"/>
            <a:ext cx="10515600" cy="4352400"/>
          </a:xfrm>
          <a:prstGeom prst="rect">
            <a:avLst/>
          </a:prstGeom>
        </p:spPr>
        <p:txBody>
          <a:bodyPr anchorCtr="0" anchor="t" bIns="45700" lIns="91425" spcFirstLastPara="1" rIns="91425" wrap="square" tIns="45700">
            <a:noAutofit/>
          </a:bodyPr>
          <a:lstStyle/>
          <a:p>
            <a:pPr indent="-431800" lvl="0" marL="457200" rtl="0" algn="l">
              <a:spcBef>
                <a:spcPts val="1000"/>
              </a:spcBef>
              <a:spcAft>
                <a:spcPts val="0"/>
              </a:spcAft>
              <a:buSzPts val="3200"/>
              <a:buChar char="•"/>
            </a:pPr>
            <a:r>
              <a:rPr lang="en-US" sz="3200"/>
              <a:t>What can be made public and what must exist in dark archives?</a:t>
            </a:r>
            <a:endParaRPr sz="3200"/>
          </a:p>
          <a:p>
            <a:pPr indent="0" lvl="0" marL="457200" rtl="0" algn="l">
              <a:spcBef>
                <a:spcPts val="1000"/>
              </a:spcBef>
              <a:spcAft>
                <a:spcPts val="0"/>
              </a:spcAft>
              <a:buNone/>
            </a:pPr>
            <a:r>
              <a:t/>
            </a:r>
            <a:endParaRPr sz="3200"/>
          </a:p>
          <a:p>
            <a:pPr indent="-431800" lvl="0" marL="457200" rtl="0" algn="l">
              <a:spcBef>
                <a:spcPts val="1000"/>
              </a:spcBef>
              <a:spcAft>
                <a:spcPts val="0"/>
              </a:spcAft>
              <a:buSzPts val="3200"/>
              <a:buChar char="•"/>
            </a:pPr>
            <a:r>
              <a:rPr lang="en-US" sz="3200"/>
              <a:t>Reasons for restricting access:</a:t>
            </a:r>
            <a:endParaRPr sz="3200"/>
          </a:p>
          <a:p>
            <a:pPr indent="-431800" lvl="1" marL="914400" rtl="0" algn="l">
              <a:spcBef>
                <a:spcPts val="0"/>
              </a:spcBef>
              <a:spcAft>
                <a:spcPts val="0"/>
              </a:spcAft>
              <a:buSzPts val="3200"/>
              <a:buChar char="•"/>
            </a:pPr>
            <a:r>
              <a:rPr lang="en-US" sz="3200"/>
              <a:t>Commercial</a:t>
            </a:r>
            <a:endParaRPr sz="3200"/>
          </a:p>
          <a:p>
            <a:pPr indent="-431800" lvl="1" marL="914400" rtl="0" algn="l">
              <a:spcBef>
                <a:spcPts val="0"/>
              </a:spcBef>
              <a:spcAft>
                <a:spcPts val="0"/>
              </a:spcAft>
              <a:buSzPts val="3200"/>
              <a:buChar char="•"/>
            </a:pPr>
            <a:r>
              <a:rPr lang="en-US" sz="3200"/>
              <a:t>Legal</a:t>
            </a:r>
            <a:endParaRPr sz="3200"/>
          </a:p>
          <a:p>
            <a:pPr indent="-431800" lvl="1" marL="914400" rtl="0" algn="l">
              <a:spcBef>
                <a:spcPts val="0"/>
              </a:spcBef>
              <a:spcAft>
                <a:spcPts val="0"/>
              </a:spcAft>
              <a:buSzPts val="3200"/>
              <a:buChar char="•"/>
            </a:pPr>
            <a:r>
              <a:rPr lang="en-US" sz="3200"/>
              <a:t>Moral</a:t>
            </a:r>
            <a:endParaRPr sz="3200"/>
          </a:p>
          <a:p>
            <a:pPr indent="-431800" lvl="1" marL="914400" rtl="0" algn="l">
              <a:spcBef>
                <a:spcPts val="0"/>
              </a:spcBef>
              <a:spcAft>
                <a:spcPts val="0"/>
              </a:spcAft>
              <a:buSzPts val="3200"/>
              <a:buChar char="•"/>
            </a:pPr>
            <a:r>
              <a:rPr lang="en-US" sz="3200"/>
              <a:t>Ethical</a:t>
            </a:r>
            <a:endParaRPr sz="3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g7a53529f16_0_6"/>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Metadata is a love note to the future</a:t>
            </a:r>
            <a:endParaRPr/>
          </a:p>
        </p:txBody>
      </p:sp>
      <p:sp>
        <p:nvSpPr>
          <p:cNvPr id="184" name="Google Shape;184;g7a53529f16_0_6"/>
          <p:cNvSpPr txBox="1"/>
          <p:nvPr>
            <p:ph idx="1" type="body"/>
          </p:nvPr>
        </p:nvSpPr>
        <p:spPr>
          <a:xfrm>
            <a:off x="1111650" y="2236075"/>
            <a:ext cx="9189600" cy="22674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lang="en-US"/>
              <a:t>“Metadata, you see, is really a love note – it might be to yourself, but in fact it’s a love note to the person after you, or the machine after you, where you’ve saved someone that amount of time to find something by telling them what this thing is.”</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a:t>Jason Scott (2011)</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g792c25fc86_0_99"/>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Making meaning</a:t>
            </a:r>
            <a:endParaRPr/>
          </a:p>
        </p:txBody>
      </p:sp>
      <p:sp>
        <p:nvSpPr>
          <p:cNvPr id="191" name="Google Shape;191;g792c25fc86_0_99"/>
          <p:cNvSpPr txBox="1"/>
          <p:nvPr>
            <p:ph idx="1" type="body"/>
          </p:nvPr>
        </p:nvSpPr>
        <p:spPr>
          <a:xfrm>
            <a:off x="838200" y="2165075"/>
            <a:ext cx="10515600" cy="3803700"/>
          </a:xfrm>
          <a:prstGeom prst="rect">
            <a:avLst/>
          </a:prstGeom>
        </p:spPr>
        <p:txBody>
          <a:bodyPr anchorCtr="0" anchor="t" bIns="45700" lIns="91425" spcFirstLastPara="1" rIns="91425" wrap="square" tIns="45700">
            <a:noAutofit/>
          </a:bodyPr>
          <a:lstStyle/>
          <a:p>
            <a:pPr indent="-457200" lvl="0" marL="457200" rtl="0" algn="l">
              <a:spcBef>
                <a:spcPts val="1000"/>
              </a:spcBef>
              <a:spcAft>
                <a:spcPts val="0"/>
              </a:spcAft>
              <a:buSzPts val="3600"/>
              <a:buChar char="•"/>
            </a:pPr>
            <a:r>
              <a:rPr lang="en-US" sz="3600"/>
              <a:t>What does scholarship look like when most of our cultural record is digital?</a:t>
            </a:r>
            <a:br>
              <a:rPr lang="en-US" sz="3600"/>
            </a:br>
            <a:endParaRPr sz="3600"/>
          </a:p>
          <a:p>
            <a:pPr indent="-457200" lvl="0" marL="457200" rtl="0" algn="l">
              <a:spcBef>
                <a:spcPts val="0"/>
              </a:spcBef>
              <a:spcAft>
                <a:spcPts val="0"/>
              </a:spcAft>
              <a:buSzPts val="3600"/>
              <a:buChar char="•"/>
            </a:pPr>
            <a:r>
              <a:rPr lang="en-US" sz="3600"/>
              <a:t>How do we prepare for this future?</a:t>
            </a:r>
            <a:endParaRPr sz="36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g7943bac5e7_0_65"/>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Distant Reading</a:t>
            </a:r>
            <a:endParaRPr/>
          </a:p>
        </p:txBody>
      </p:sp>
      <p:sp>
        <p:nvSpPr>
          <p:cNvPr id="198" name="Google Shape;198;g7943bac5e7_0_65"/>
          <p:cNvSpPr txBox="1"/>
          <p:nvPr>
            <p:ph idx="1" type="body"/>
          </p:nvPr>
        </p:nvSpPr>
        <p:spPr>
          <a:xfrm>
            <a:off x="838200" y="1825625"/>
            <a:ext cx="10515600" cy="4351200"/>
          </a:xfrm>
          <a:prstGeom prst="rect">
            <a:avLst/>
          </a:prstGeom>
        </p:spPr>
        <p:txBody>
          <a:bodyPr anchorCtr="0" anchor="t" bIns="45700" lIns="91425" spcFirstLastPara="1" rIns="91425" wrap="square" tIns="45700">
            <a:noAutofit/>
          </a:bodyPr>
          <a:lstStyle/>
          <a:p>
            <a:pPr indent="-457200" lvl="0" marL="457200" rtl="0" algn="l">
              <a:spcBef>
                <a:spcPts val="1000"/>
              </a:spcBef>
              <a:spcAft>
                <a:spcPts val="0"/>
              </a:spcAft>
              <a:buSzPts val="3600"/>
              <a:buChar char="•"/>
            </a:pPr>
            <a:r>
              <a:rPr lang="en-US" sz="3600"/>
              <a:t>Computational text analysis</a:t>
            </a:r>
            <a:br>
              <a:rPr lang="en-US" sz="3600"/>
            </a:br>
            <a:endParaRPr sz="3600"/>
          </a:p>
          <a:p>
            <a:pPr indent="-457200" lvl="0" marL="457200" rtl="0" algn="l">
              <a:spcBef>
                <a:spcPts val="0"/>
              </a:spcBef>
              <a:spcAft>
                <a:spcPts val="0"/>
              </a:spcAft>
              <a:buSzPts val="3600"/>
              <a:buChar char="•"/>
            </a:pPr>
            <a:r>
              <a:rPr lang="en-US" sz="3600"/>
              <a:t>Data visualization</a:t>
            </a:r>
            <a:br>
              <a:rPr lang="en-US" sz="3600"/>
            </a:br>
            <a:endParaRPr sz="3600"/>
          </a:p>
          <a:p>
            <a:pPr indent="-457200" lvl="0" marL="457200" rtl="0" algn="l">
              <a:spcBef>
                <a:spcPts val="0"/>
              </a:spcBef>
              <a:spcAft>
                <a:spcPts val="0"/>
              </a:spcAft>
              <a:buSzPts val="3600"/>
              <a:buChar char="•"/>
            </a:pPr>
            <a:r>
              <a:rPr lang="en-US" sz="3600"/>
              <a:t>Computer vision and machine learning</a:t>
            </a:r>
            <a:br>
              <a:rPr lang="en-US" sz="3600"/>
            </a:br>
            <a:endParaRPr sz="3600"/>
          </a:p>
          <a:p>
            <a:pPr indent="-457200" lvl="0" marL="457200" rtl="0" algn="l">
              <a:spcBef>
                <a:spcPts val="0"/>
              </a:spcBef>
              <a:spcAft>
                <a:spcPts val="0"/>
              </a:spcAft>
              <a:buSzPts val="3600"/>
              <a:buChar char="•"/>
            </a:pPr>
            <a:r>
              <a:rPr lang="en-US" sz="3600"/>
              <a:t>Linked data and graph databases</a:t>
            </a:r>
            <a:endParaRPr sz="36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g792c25fc86_0_128"/>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Archives Unleashed</a:t>
            </a:r>
            <a:endParaRPr/>
          </a:p>
        </p:txBody>
      </p:sp>
      <p:sp>
        <p:nvSpPr>
          <p:cNvPr id="205" name="Google Shape;205;g792c25fc86_0_128"/>
          <p:cNvSpPr txBox="1"/>
          <p:nvPr>
            <p:ph idx="1" type="body"/>
          </p:nvPr>
        </p:nvSpPr>
        <p:spPr>
          <a:xfrm>
            <a:off x="838200" y="1971025"/>
            <a:ext cx="4922100" cy="22569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lang="en-US"/>
              <a:t>“</a:t>
            </a:r>
            <a:r>
              <a:rPr lang="en-US"/>
              <a:t>Today, hundreds of billions of websites preserved at the Internet Archive alone is more archival information than scholars have ever had access to.”</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a:t>Ian Milligan</a:t>
            </a:r>
            <a:endParaRPr/>
          </a:p>
        </p:txBody>
      </p:sp>
      <p:pic>
        <p:nvPicPr>
          <p:cNvPr id="206" name="Google Shape;206;g792c25fc86_0_128"/>
          <p:cNvPicPr preferRelativeResize="0"/>
          <p:nvPr/>
        </p:nvPicPr>
        <p:blipFill>
          <a:blip r:embed="rId3">
            <a:alphaModFix/>
          </a:blip>
          <a:stretch>
            <a:fillRect/>
          </a:stretch>
        </p:blipFill>
        <p:spPr>
          <a:xfrm>
            <a:off x="6606200" y="288499"/>
            <a:ext cx="4590300" cy="64004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g792c25fc86_0_6"/>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Three questions </a:t>
            </a:r>
            <a:endParaRPr/>
          </a:p>
        </p:txBody>
      </p:sp>
      <p:sp>
        <p:nvSpPr>
          <p:cNvPr id="98" name="Google Shape;98;g792c25fc86_0_6"/>
          <p:cNvSpPr txBox="1"/>
          <p:nvPr>
            <p:ph idx="1" type="body"/>
          </p:nvPr>
        </p:nvSpPr>
        <p:spPr>
          <a:xfrm>
            <a:off x="838200" y="1690825"/>
            <a:ext cx="10515600" cy="44859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rPr b="1" i="1" lang="en-US" sz="3200"/>
              <a:t>Preservation:</a:t>
            </a:r>
            <a:r>
              <a:rPr b="1" lang="en-US" sz="3200"/>
              <a:t> </a:t>
            </a:r>
            <a:r>
              <a:rPr lang="en-US" sz="3200"/>
              <a:t>How do we ensure our digital record </a:t>
            </a:r>
            <a:r>
              <a:rPr lang="en-US" sz="3200"/>
              <a:t>persists and remains authentic over time?</a:t>
            </a:r>
            <a:endParaRPr sz="3200"/>
          </a:p>
          <a:p>
            <a:pPr indent="0" lvl="0" marL="0" rtl="0" algn="l">
              <a:spcBef>
                <a:spcPts val="1000"/>
              </a:spcBef>
              <a:spcAft>
                <a:spcPts val="0"/>
              </a:spcAft>
              <a:buNone/>
            </a:pPr>
            <a:r>
              <a:t/>
            </a:r>
            <a:endParaRPr b="1" sz="3200"/>
          </a:p>
          <a:p>
            <a:pPr indent="0" lvl="0" marL="0" rtl="0" algn="l">
              <a:spcBef>
                <a:spcPts val="1000"/>
              </a:spcBef>
              <a:spcAft>
                <a:spcPts val="0"/>
              </a:spcAft>
              <a:buNone/>
            </a:pPr>
            <a:r>
              <a:rPr b="1" i="1" lang="en-US" sz="3200"/>
              <a:t>Discover</a:t>
            </a:r>
            <a:r>
              <a:rPr b="1" i="1" lang="en-US" sz="3200"/>
              <a:t>y:</a:t>
            </a:r>
            <a:r>
              <a:rPr b="1" lang="en-US" sz="3200"/>
              <a:t> </a:t>
            </a:r>
            <a:r>
              <a:rPr lang="en-US" sz="3200"/>
              <a:t>How do we make our digital record findable and accessible? </a:t>
            </a:r>
            <a:endParaRPr sz="3200"/>
          </a:p>
          <a:p>
            <a:pPr indent="0" lvl="0" marL="0" rtl="0" algn="l">
              <a:spcBef>
                <a:spcPts val="1000"/>
              </a:spcBef>
              <a:spcAft>
                <a:spcPts val="0"/>
              </a:spcAft>
              <a:buNone/>
            </a:pPr>
            <a:r>
              <a:t/>
            </a:r>
            <a:endParaRPr sz="3200"/>
          </a:p>
          <a:p>
            <a:pPr indent="0" lvl="0" marL="0" rtl="0" algn="l">
              <a:spcBef>
                <a:spcPts val="1000"/>
              </a:spcBef>
              <a:spcAft>
                <a:spcPts val="0"/>
              </a:spcAft>
              <a:buNone/>
            </a:pPr>
            <a:r>
              <a:rPr b="1" i="1" lang="en-US" sz="3200"/>
              <a:t>Making meaning:</a:t>
            </a:r>
            <a:r>
              <a:rPr lang="en-US" sz="3200"/>
              <a:t> How do we analyze and create knowledge from our digital record?</a:t>
            </a:r>
            <a:endParaRPr sz="32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pic>
        <p:nvPicPr>
          <p:cNvPr id="212" name="Google Shape;212;g7a5089e992_0_4"/>
          <p:cNvPicPr preferRelativeResize="0"/>
          <p:nvPr/>
        </p:nvPicPr>
        <p:blipFill rotWithShape="1">
          <a:blip r:embed="rId3">
            <a:alphaModFix/>
          </a:blip>
          <a:srcRect b="15973" l="0" r="724" t="0"/>
          <a:stretch/>
        </p:blipFill>
        <p:spPr>
          <a:xfrm>
            <a:off x="1099425" y="165300"/>
            <a:ext cx="9118899" cy="766309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g7a53529f16_0_0"/>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New media for creation</a:t>
            </a:r>
            <a:endParaRPr/>
          </a:p>
        </p:txBody>
      </p:sp>
      <p:sp>
        <p:nvSpPr>
          <p:cNvPr id="219" name="Google Shape;219;g7a53529f16_0_0"/>
          <p:cNvSpPr txBox="1"/>
          <p:nvPr>
            <p:ph idx="1" type="body"/>
          </p:nvPr>
        </p:nvSpPr>
        <p:spPr>
          <a:xfrm>
            <a:off x="838200" y="1825625"/>
            <a:ext cx="10515600" cy="4351200"/>
          </a:xfrm>
          <a:prstGeom prst="rect">
            <a:avLst/>
          </a:prstGeom>
        </p:spPr>
        <p:txBody>
          <a:bodyPr anchorCtr="0" anchor="t" bIns="45700" lIns="91425" spcFirstLastPara="1" rIns="91425" wrap="square" tIns="45700">
            <a:noAutofit/>
          </a:bodyPr>
          <a:lstStyle/>
          <a:p>
            <a:pPr indent="-342900" lvl="0" marL="457200" rtl="0" algn="l">
              <a:spcBef>
                <a:spcPts val="1000"/>
              </a:spcBef>
              <a:spcAft>
                <a:spcPts val="0"/>
              </a:spcAft>
              <a:buSzPts val="1800"/>
              <a:buChar char="•"/>
            </a:pPr>
            <a:r>
              <a:rPr lang="en-US"/>
              <a:t>3D scanning and printing</a:t>
            </a:r>
            <a:br>
              <a:rPr lang="en-US"/>
            </a:br>
            <a:endParaRPr/>
          </a:p>
          <a:p>
            <a:pPr indent="-342900" lvl="0" marL="457200" rtl="0" algn="l">
              <a:spcBef>
                <a:spcPts val="0"/>
              </a:spcBef>
              <a:spcAft>
                <a:spcPts val="0"/>
              </a:spcAft>
              <a:buSzPts val="1800"/>
              <a:buChar char="•"/>
            </a:pPr>
            <a:r>
              <a:rPr lang="en-US"/>
              <a:t>Virtual and augmented reality</a:t>
            </a:r>
            <a:br>
              <a:rPr lang="en-US"/>
            </a:br>
            <a:endParaRPr/>
          </a:p>
          <a:p>
            <a:pPr indent="-342900" lvl="0" marL="457200" rtl="0" algn="l">
              <a:spcBef>
                <a:spcPts val="0"/>
              </a:spcBef>
              <a:spcAft>
                <a:spcPts val="0"/>
              </a:spcAft>
              <a:buSzPts val="1800"/>
              <a:buChar char="•"/>
            </a:pPr>
            <a:r>
              <a:rPr lang="en-US"/>
              <a:t>Interactive media</a:t>
            </a:r>
            <a:endParaRPr/>
          </a:p>
          <a:p>
            <a:pPr indent="0" lvl="0" marL="0" rtl="0" algn="l">
              <a:spcBef>
                <a:spcPts val="100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g7943bac5e7_0_53"/>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When starting a project...</a:t>
            </a:r>
            <a:endParaRPr/>
          </a:p>
        </p:txBody>
      </p:sp>
      <p:sp>
        <p:nvSpPr>
          <p:cNvPr id="226" name="Google Shape;226;g7943bac5e7_0_53"/>
          <p:cNvSpPr txBox="1"/>
          <p:nvPr>
            <p:ph idx="1" type="body"/>
          </p:nvPr>
        </p:nvSpPr>
        <p:spPr>
          <a:xfrm>
            <a:off x="838200" y="1825625"/>
            <a:ext cx="10515600" cy="3937800"/>
          </a:xfrm>
          <a:prstGeom prst="rect">
            <a:avLst/>
          </a:prstGeom>
        </p:spPr>
        <p:txBody>
          <a:bodyPr anchorCtr="0" anchor="t" bIns="45700" lIns="91425" spcFirstLastPara="1" rIns="91425" wrap="square" tIns="45700">
            <a:noAutofit/>
          </a:bodyPr>
          <a:lstStyle/>
          <a:p>
            <a:pPr indent="-431800" lvl="0" marL="457200" rtl="0" algn="l">
              <a:spcBef>
                <a:spcPts val="1000"/>
              </a:spcBef>
              <a:spcAft>
                <a:spcPts val="0"/>
              </a:spcAft>
              <a:buSzPts val="3200"/>
              <a:buChar char="•"/>
            </a:pPr>
            <a:r>
              <a:rPr lang="en-US" sz="3200"/>
              <a:t>Plan for the end at the beginning</a:t>
            </a:r>
            <a:br>
              <a:rPr lang="en-US" sz="3200"/>
            </a:br>
            <a:endParaRPr sz="3200"/>
          </a:p>
          <a:p>
            <a:pPr indent="-431800" lvl="0" marL="457200" rtl="0" algn="l">
              <a:spcBef>
                <a:spcPts val="0"/>
              </a:spcBef>
              <a:spcAft>
                <a:spcPts val="0"/>
              </a:spcAft>
              <a:buSzPts val="3200"/>
              <a:buChar char="•"/>
            </a:pPr>
            <a:r>
              <a:rPr lang="en-US" sz="3200"/>
              <a:t>Remember that “metadata is a love note for the future” (Scott 2011)</a:t>
            </a:r>
            <a:br>
              <a:rPr lang="en-US" sz="3200"/>
            </a:br>
            <a:endParaRPr sz="3200"/>
          </a:p>
          <a:p>
            <a:pPr indent="-431800" lvl="0" marL="457200" rtl="0" algn="l">
              <a:spcBef>
                <a:spcPts val="0"/>
              </a:spcBef>
              <a:spcAft>
                <a:spcPts val="0"/>
              </a:spcAft>
              <a:buSzPts val="3200"/>
              <a:buChar char="•"/>
            </a:pPr>
            <a:r>
              <a:rPr lang="en-US" sz="3200"/>
              <a:t>Get in touch with us when you have questions!</a:t>
            </a:r>
            <a:br>
              <a:rPr lang="en-US" sz="3200"/>
            </a:br>
            <a:endParaRPr sz="3200"/>
          </a:p>
          <a:p>
            <a:pPr indent="0" lvl="0" marL="0" rtl="0" algn="l">
              <a:spcBef>
                <a:spcPts val="1000"/>
              </a:spcBef>
              <a:spcAft>
                <a:spcPts val="0"/>
              </a:spcAft>
              <a:buNone/>
            </a:pPr>
            <a:r>
              <a:t/>
            </a:r>
            <a:endParaRPr sz="36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g7943bac5e7_0_19"/>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Data Management Planning</a:t>
            </a:r>
            <a:endParaRPr/>
          </a:p>
        </p:txBody>
      </p:sp>
      <p:sp>
        <p:nvSpPr>
          <p:cNvPr id="233" name="Google Shape;233;g7943bac5e7_0_19"/>
          <p:cNvSpPr/>
          <p:nvPr/>
        </p:nvSpPr>
        <p:spPr>
          <a:xfrm>
            <a:off x="1467525" y="1805825"/>
            <a:ext cx="8938800" cy="38310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4" name="Google Shape;234;g7943bac5e7_0_19"/>
          <p:cNvPicPr preferRelativeResize="0"/>
          <p:nvPr/>
        </p:nvPicPr>
        <p:blipFill>
          <a:blip r:embed="rId3">
            <a:alphaModFix/>
          </a:blip>
          <a:stretch>
            <a:fillRect/>
          </a:stretch>
        </p:blipFill>
        <p:spPr>
          <a:xfrm>
            <a:off x="1640650" y="2014226"/>
            <a:ext cx="8592549" cy="341420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sp>
        <p:nvSpPr>
          <p:cNvPr id="240" name="Google Shape;240;g7943bac5e7_0_34"/>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Library services</a:t>
            </a:r>
            <a:endParaRPr/>
          </a:p>
        </p:txBody>
      </p:sp>
      <p:sp>
        <p:nvSpPr>
          <p:cNvPr id="241" name="Google Shape;241;g7943bac5e7_0_34"/>
          <p:cNvSpPr txBox="1"/>
          <p:nvPr>
            <p:ph idx="1" type="body"/>
          </p:nvPr>
        </p:nvSpPr>
        <p:spPr>
          <a:xfrm>
            <a:off x="838200" y="1606300"/>
            <a:ext cx="10515600" cy="4351200"/>
          </a:xfrm>
          <a:prstGeom prst="rect">
            <a:avLst/>
          </a:prstGeom>
        </p:spPr>
        <p:txBody>
          <a:bodyPr anchorCtr="0" anchor="t" bIns="45700" lIns="91425" spcFirstLastPara="1" rIns="91425" wrap="square" tIns="45700">
            <a:noAutofit/>
          </a:bodyPr>
          <a:lstStyle/>
          <a:p>
            <a:pPr indent="0" lvl="0" marL="457200" rtl="0" algn="l">
              <a:spcBef>
                <a:spcPts val="1000"/>
              </a:spcBef>
              <a:spcAft>
                <a:spcPts val="0"/>
              </a:spcAft>
              <a:buNone/>
            </a:pPr>
            <a:r>
              <a:t/>
            </a:r>
            <a:endParaRPr/>
          </a:p>
          <a:p>
            <a:pPr indent="-342900" lvl="0" marL="457200" rtl="0" algn="l">
              <a:spcBef>
                <a:spcPts val="1000"/>
              </a:spcBef>
              <a:spcAft>
                <a:spcPts val="0"/>
              </a:spcAft>
              <a:buSzPts val="1800"/>
              <a:buChar char="•"/>
            </a:pPr>
            <a:r>
              <a:rPr lang="en-US"/>
              <a:t>oURspace digital repository - documents, files, and audio/video</a:t>
            </a:r>
            <a:br>
              <a:rPr lang="en-US"/>
            </a:br>
            <a:endParaRPr/>
          </a:p>
          <a:p>
            <a:pPr indent="-342900" lvl="0" marL="457200" rtl="0" algn="l">
              <a:spcBef>
                <a:spcPts val="0"/>
              </a:spcBef>
              <a:spcAft>
                <a:spcPts val="0"/>
              </a:spcAft>
              <a:buSzPts val="1800"/>
              <a:buChar char="•"/>
            </a:pPr>
            <a:r>
              <a:rPr lang="en-US"/>
              <a:t>Dataverse - for datasets</a:t>
            </a:r>
            <a:br>
              <a:rPr lang="en-US"/>
            </a:br>
            <a:endParaRPr/>
          </a:p>
          <a:p>
            <a:pPr indent="-342900" lvl="0" marL="457200" rtl="0" algn="l">
              <a:spcBef>
                <a:spcPts val="0"/>
              </a:spcBef>
              <a:spcAft>
                <a:spcPts val="0"/>
              </a:spcAft>
              <a:buSzPts val="1800"/>
              <a:buChar char="•"/>
            </a:pPr>
            <a:r>
              <a:rPr lang="en-US"/>
              <a:t>Data Management Planning</a:t>
            </a:r>
            <a:br>
              <a:rPr lang="en-US"/>
            </a:br>
            <a:endParaRPr/>
          </a:p>
          <a:p>
            <a:pPr indent="-342900" lvl="0" marL="457200" rtl="0" algn="l">
              <a:spcBef>
                <a:spcPts val="0"/>
              </a:spcBef>
              <a:spcAft>
                <a:spcPts val="0"/>
              </a:spcAft>
              <a:buSzPts val="1800"/>
              <a:buChar char="•"/>
            </a:pPr>
            <a:r>
              <a:rPr lang="en-US"/>
              <a:t>Distributed preservation storage (Westvault, Portico, CLOCKSS)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g7a53529f16_0_24"/>
          <p:cNvSpPr txBox="1"/>
          <p:nvPr>
            <p:ph type="title"/>
          </p:nvPr>
        </p:nvSpPr>
        <p:spPr>
          <a:xfrm>
            <a:off x="838200" y="365127"/>
            <a:ext cx="10515600" cy="1325700"/>
          </a:xfrm>
          <a:prstGeom prst="rect">
            <a:avLst/>
          </a:prstGeom>
        </p:spPr>
        <p:txBody>
          <a:bodyPr anchorCtr="0" anchor="ctr" bIns="45700" lIns="91425" spcFirstLastPara="1" rIns="91425" wrap="square" tIns="45700">
            <a:noAutofit/>
          </a:bodyPr>
          <a:lstStyle/>
          <a:p>
            <a:pPr indent="0" lvl="0" marL="0" rtl="0" algn="l">
              <a:spcBef>
                <a:spcPts val="0"/>
              </a:spcBef>
              <a:spcAft>
                <a:spcPts val="0"/>
              </a:spcAft>
              <a:buNone/>
            </a:pPr>
            <a:r>
              <a:rPr lang="en-US"/>
              <a:t>Thanks!</a:t>
            </a:r>
            <a:endParaRPr/>
          </a:p>
        </p:txBody>
      </p:sp>
      <p:sp>
        <p:nvSpPr>
          <p:cNvPr id="248" name="Google Shape;248;g7a53529f16_0_24"/>
          <p:cNvSpPr txBox="1"/>
          <p:nvPr>
            <p:ph idx="1" type="body"/>
          </p:nvPr>
        </p:nvSpPr>
        <p:spPr>
          <a:xfrm>
            <a:off x="838200" y="1973950"/>
            <a:ext cx="10515600" cy="4203000"/>
          </a:xfrm>
          <a:prstGeom prst="rect">
            <a:avLst/>
          </a:prstGeom>
        </p:spPr>
        <p:txBody>
          <a:bodyPr anchorCtr="0" anchor="t" bIns="45700" lIns="91425" spcFirstLastPara="1" rIns="91425" wrap="square" tIns="45700">
            <a:noAutofit/>
          </a:bodyPr>
          <a:lstStyle/>
          <a:p>
            <a:pPr indent="0" lvl="0" marL="0" rtl="0" algn="l">
              <a:spcBef>
                <a:spcPts val="100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pic>
        <p:nvPicPr>
          <p:cNvPr id="104" name="Google Shape;104;g7943bac5e7_0_46"/>
          <p:cNvPicPr preferRelativeResize="0"/>
          <p:nvPr/>
        </p:nvPicPr>
        <p:blipFill>
          <a:blip r:embed="rId3">
            <a:alphaModFix/>
          </a:blip>
          <a:stretch>
            <a:fillRect/>
          </a:stretch>
        </p:blipFill>
        <p:spPr>
          <a:xfrm>
            <a:off x="1326750" y="304800"/>
            <a:ext cx="9087390" cy="6553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4"/>
          <p:cNvSpPr txBox="1"/>
          <p:nvPr>
            <p:ph type="title"/>
          </p:nvPr>
        </p:nvSpPr>
        <p:spPr>
          <a:xfrm>
            <a:off x="838200" y="365127"/>
            <a:ext cx="10515600" cy="128079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Arial"/>
              <a:buNone/>
            </a:pPr>
            <a:r>
              <a:rPr lang="en-US"/>
              <a:t>Technical Challenges</a:t>
            </a:r>
            <a:endParaRPr/>
          </a:p>
        </p:txBody>
      </p:sp>
      <p:sp>
        <p:nvSpPr>
          <p:cNvPr id="110" name="Google Shape;110;p4"/>
          <p:cNvSpPr txBox="1"/>
          <p:nvPr>
            <p:ph idx="1" type="body"/>
          </p:nvPr>
        </p:nvSpPr>
        <p:spPr>
          <a:xfrm>
            <a:off x="838200" y="1999621"/>
            <a:ext cx="10515600" cy="4177341"/>
          </a:xfrm>
          <a:prstGeom prst="rect">
            <a:avLst/>
          </a:prstGeom>
          <a:noFill/>
          <a:ln>
            <a:noFill/>
          </a:ln>
        </p:spPr>
        <p:txBody>
          <a:bodyPr anchorCtr="0" anchor="t" bIns="45700" lIns="91425" spcFirstLastPara="1" rIns="91425" wrap="square" tIns="45700">
            <a:normAutofit/>
          </a:bodyPr>
          <a:lstStyle/>
          <a:p>
            <a:pPr indent="-228593" lvl="0" marL="228593" rtl="0" algn="l">
              <a:lnSpc>
                <a:spcPct val="90000"/>
              </a:lnSpc>
              <a:spcBef>
                <a:spcPts val="0"/>
              </a:spcBef>
              <a:spcAft>
                <a:spcPts val="0"/>
              </a:spcAft>
              <a:buClr>
                <a:schemeClr val="lt1"/>
              </a:buClr>
              <a:buSzPts val="3200"/>
              <a:buChar char="•"/>
            </a:pPr>
            <a:r>
              <a:rPr lang="en-US" sz="3200"/>
              <a:t>Stored in accessible file formats</a:t>
            </a:r>
            <a:endParaRPr sz="3200"/>
          </a:p>
          <a:p>
            <a:pPr indent="0" lvl="0" marL="228593" rtl="0" algn="l">
              <a:lnSpc>
                <a:spcPct val="90000"/>
              </a:lnSpc>
              <a:spcBef>
                <a:spcPts val="0"/>
              </a:spcBef>
              <a:spcAft>
                <a:spcPts val="0"/>
              </a:spcAft>
              <a:buNone/>
            </a:pPr>
            <a:r>
              <a:t/>
            </a:r>
            <a:endParaRPr sz="3200"/>
          </a:p>
          <a:p>
            <a:pPr indent="-228593" lvl="0" marL="228593" rtl="0" algn="l">
              <a:lnSpc>
                <a:spcPct val="90000"/>
              </a:lnSpc>
              <a:spcBef>
                <a:spcPts val="0"/>
              </a:spcBef>
              <a:spcAft>
                <a:spcPts val="0"/>
              </a:spcAft>
              <a:buClr>
                <a:schemeClr val="lt1"/>
              </a:buClr>
              <a:buSzPts val="3200"/>
              <a:buChar char="•"/>
            </a:pPr>
            <a:r>
              <a:rPr lang="en-US" sz="3200"/>
              <a:t>Stored with appropriate backup and replication</a:t>
            </a:r>
            <a:br>
              <a:rPr lang="en-US" sz="3200"/>
            </a:br>
            <a:endParaRPr sz="3200"/>
          </a:p>
          <a:p>
            <a:pPr indent="-228593" lvl="0" marL="228593" rtl="0" algn="l">
              <a:lnSpc>
                <a:spcPct val="90000"/>
              </a:lnSpc>
              <a:spcBef>
                <a:spcPts val="0"/>
              </a:spcBef>
              <a:spcAft>
                <a:spcPts val="0"/>
              </a:spcAft>
              <a:buSzPts val="3200"/>
              <a:buChar char="•"/>
            </a:pPr>
            <a:r>
              <a:rPr lang="en-US" sz="3200"/>
              <a:t>Active monitoring and security to prevent corruption or unauthorized alteration</a:t>
            </a:r>
            <a:endParaRPr sz="3200"/>
          </a:p>
          <a:p>
            <a:pPr indent="0" lvl="0" marL="228593" rtl="0" algn="l">
              <a:lnSpc>
                <a:spcPct val="90000"/>
              </a:lnSpc>
              <a:spcBef>
                <a:spcPts val="0"/>
              </a:spcBef>
              <a:spcAft>
                <a:spcPts val="0"/>
              </a:spcAft>
              <a:buNone/>
            </a:pPr>
            <a:r>
              <a:t/>
            </a:r>
            <a:endParaRPr sz="3200"/>
          </a:p>
          <a:p>
            <a:pPr indent="-228593" lvl="0" marL="228593" rtl="0" algn="l">
              <a:lnSpc>
                <a:spcPct val="90000"/>
              </a:lnSpc>
              <a:spcBef>
                <a:spcPts val="1000"/>
              </a:spcBef>
              <a:spcAft>
                <a:spcPts val="0"/>
              </a:spcAft>
              <a:buClr>
                <a:schemeClr val="lt1"/>
              </a:buClr>
              <a:buSzPts val="3200"/>
              <a:buChar char="•"/>
            </a:pPr>
            <a:r>
              <a:rPr lang="en-US" sz="3200"/>
              <a:t>Accompanied by contextual metadata</a:t>
            </a:r>
            <a:endParaRPr sz="3200"/>
          </a:p>
          <a:p>
            <a:pPr indent="0" lvl="0" marL="228593" rtl="0" algn="l">
              <a:lnSpc>
                <a:spcPct val="140000"/>
              </a:lnSpc>
              <a:spcBef>
                <a:spcPts val="0"/>
              </a:spcBef>
              <a:spcAft>
                <a:spcPts val="0"/>
              </a:spcAft>
              <a:buNone/>
            </a:pPr>
            <a:r>
              <a:t/>
            </a:r>
            <a:endParaRPr sz="900">
              <a:solidFill>
                <a:schemeClr val="dk1"/>
              </a:solidFill>
              <a:highlight>
                <a:srgbClr val="FFFFFF"/>
              </a:highlight>
              <a:latin typeface="Verdana"/>
              <a:ea typeface="Verdana"/>
              <a:cs typeface="Verdana"/>
              <a:sym typeface="Verdana"/>
            </a:endParaRPr>
          </a:p>
          <a:p>
            <a:pPr indent="0" lvl="0" marL="0" rtl="0" algn="l">
              <a:lnSpc>
                <a:spcPct val="90000"/>
              </a:lnSpc>
              <a:spcBef>
                <a:spcPts val="1200"/>
              </a:spcBef>
              <a:spcAft>
                <a:spcPts val="0"/>
              </a:spcAft>
              <a:buNone/>
            </a:pPr>
            <a:r>
              <a:t/>
            </a:r>
            <a:endParaRPr sz="3200"/>
          </a:p>
          <a:p>
            <a:pPr indent="0" lvl="0" marL="0" rtl="0" algn="l">
              <a:lnSpc>
                <a:spcPct val="90000"/>
              </a:lnSpc>
              <a:spcBef>
                <a:spcPts val="1000"/>
              </a:spcBef>
              <a:spcAft>
                <a:spcPts val="0"/>
              </a:spcAft>
              <a:buClr>
                <a:schemeClr val="lt1"/>
              </a:buClr>
              <a:buSzPts val="3200"/>
              <a:buNone/>
            </a:pPr>
            <a:r>
              <a:t/>
            </a:r>
            <a:endParaRPr sz="32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5"/>
          <p:cNvSpPr txBox="1"/>
          <p:nvPr>
            <p:ph type="title"/>
          </p:nvPr>
        </p:nvSpPr>
        <p:spPr>
          <a:xfrm>
            <a:off x="838200" y="365127"/>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Arial"/>
              <a:buNone/>
            </a:pPr>
            <a:r>
              <a:rPr lang="en-US"/>
              <a:t>Adaptive Challenges	</a:t>
            </a:r>
            <a:endParaRPr/>
          </a:p>
        </p:txBody>
      </p:sp>
      <p:sp>
        <p:nvSpPr>
          <p:cNvPr id="116" name="Google Shape;116;p5"/>
          <p:cNvSpPr txBox="1"/>
          <p:nvPr>
            <p:ph idx="1" type="body"/>
          </p:nvPr>
        </p:nvSpPr>
        <p:spPr>
          <a:xfrm>
            <a:off x="838200" y="2146699"/>
            <a:ext cx="10515600" cy="4030200"/>
          </a:xfrm>
          <a:prstGeom prst="rect">
            <a:avLst/>
          </a:prstGeom>
          <a:noFill/>
          <a:ln>
            <a:noFill/>
          </a:ln>
        </p:spPr>
        <p:txBody>
          <a:bodyPr anchorCtr="0" anchor="t" bIns="45700" lIns="91425" spcFirstLastPara="1" rIns="91425" wrap="square" tIns="45700">
            <a:normAutofit/>
          </a:bodyPr>
          <a:lstStyle/>
          <a:p>
            <a:pPr indent="-253994" lvl="0" marL="228594" rtl="0" algn="l">
              <a:lnSpc>
                <a:spcPct val="90000"/>
              </a:lnSpc>
              <a:spcBef>
                <a:spcPts val="0"/>
              </a:spcBef>
              <a:spcAft>
                <a:spcPts val="0"/>
              </a:spcAft>
              <a:buClr>
                <a:schemeClr val="lt1"/>
              </a:buClr>
              <a:buSzPts val="3200"/>
              <a:buChar char="•"/>
            </a:pPr>
            <a:r>
              <a:rPr lang="en-US" sz="3200"/>
              <a:t>Economic</a:t>
            </a:r>
            <a:endParaRPr sz="3200"/>
          </a:p>
          <a:p>
            <a:pPr indent="-253993" lvl="0" marL="228593" rtl="0" algn="l">
              <a:lnSpc>
                <a:spcPct val="90000"/>
              </a:lnSpc>
              <a:spcBef>
                <a:spcPts val="1000"/>
              </a:spcBef>
              <a:spcAft>
                <a:spcPts val="0"/>
              </a:spcAft>
              <a:buClr>
                <a:schemeClr val="lt1"/>
              </a:buClr>
              <a:buSzPts val="3200"/>
              <a:buChar char="•"/>
            </a:pPr>
            <a:r>
              <a:rPr lang="en-US" sz="3200"/>
              <a:t>Organizational</a:t>
            </a:r>
            <a:endParaRPr sz="3200"/>
          </a:p>
          <a:p>
            <a:pPr indent="-279394" lvl="0" marL="228594" rtl="0" algn="l">
              <a:lnSpc>
                <a:spcPct val="90000"/>
              </a:lnSpc>
              <a:spcBef>
                <a:spcPts val="1000"/>
              </a:spcBef>
              <a:spcAft>
                <a:spcPts val="0"/>
              </a:spcAft>
              <a:buClr>
                <a:schemeClr val="lt1"/>
              </a:buClr>
              <a:buSzPts val="3600"/>
              <a:buChar char="•"/>
            </a:pPr>
            <a:r>
              <a:rPr lang="en-US" sz="3200"/>
              <a:t>Social</a:t>
            </a:r>
            <a:r>
              <a:rPr lang="en-US" sz="3600"/>
              <a:t> </a:t>
            </a:r>
            <a:endParaRPr sz="3600"/>
          </a:p>
          <a:p>
            <a:pPr indent="-50793" lvl="0" marL="228594" rtl="0" algn="l">
              <a:lnSpc>
                <a:spcPct val="90000"/>
              </a:lnSpc>
              <a:spcBef>
                <a:spcPts val="1000"/>
              </a:spcBef>
              <a:spcAft>
                <a:spcPts val="0"/>
              </a:spcAft>
              <a:buClr>
                <a:schemeClr val="lt1"/>
              </a:buClr>
              <a:buSzPts val="28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pic>
        <p:nvPicPr>
          <p:cNvPr id="122" name="Google Shape;122;p6"/>
          <p:cNvPicPr preferRelativeResize="0"/>
          <p:nvPr/>
        </p:nvPicPr>
        <p:blipFill rotWithShape="1">
          <a:blip r:embed="rId3">
            <a:alphaModFix/>
          </a:blip>
          <a:srcRect b="0" l="0" r="0" t="0"/>
          <a:stretch/>
        </p:blipFill>
        <p:spPr>
          <a:xfrm>
            <a:off x="1902231" y="0"/>
            <a:ext cx="8056418" cy="6144036"/>
          </a:xfrm>
          <a:prstGeom prst="rect">
            <a:avLst/>
          </a:prstGeom>
          <a:noFill/>
          <a:ln>
            <a:noFill/>
          </a:ln>
        </p:spPr>
      </p:pic>
      <p:sp>
        <p:nvSpPr>
          <p:cNvPr id="123" name="Google Shape;123;p6"/>
          <p:cNvSpPr txBox="1"/>
          <p:nvPr/>
        </p:nvSpPr>
        <p:spPr>
          <a:xfrm>
            <a:off x="1356527" y="6310365"/>
            <a:ext cx="970670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lt1"/>
                </a:solidFill>
                <a:latin typeface="Arial"/>
                <a:ea typeface="Arial"/>
                <a:cs typeface="Arial"/>
                <a:sym typeface="Arial"/>
              </a:rPr>
              <a:t>https://www.cjr.org/tow_center_reports/the-dire-state-of-news-archiving-in-the-digital-age.php</a:t>
            </a:r>
            <a:endParaRPr sz="180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7"/>
          <p:cNvSpPr txBox="1"/>
          <p:nvPr>
            <p:ph idx="1" type="body"/>
          </p:nvPr>
        </p:nvSpPr>
        <p:spPr>
          <a:xfrm>
            <a:off x="1350666" y="1678075"/>
            <a:ext cx="9632182" cy="4190162"/>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3400"/>
              <a:buNone/>
            </a:pPr>
            <a:r>
              <a:rPr lang="en-US" sz="3400">
                <a:latin typeface="Arial"/>
                <a:ea typeface="Arial"/>
                <a:cs typeface="Arial"/>
                <a:sym typeface="Arial"/>
              </a:rPr>
              <a:t>“The majority of the news organizations that participated in this research (19 of 21) had no documented policies for the preservation of their content—nor did they have even informal or ad-hoc archival practices in place.”</a:t>
            </a:r>
            <a:endParaRPr/>
          </a:p>
          <a:p>
            <a:pPr indent="-50793" lvl="0" marL="228594" rtl="0" algn="l">
              <a:lnSpc>
                <a:spcPct val="90000"/>
              </a:lnSpc>
              <a:spcBef>
                <a:spcPts val="1000"/>
              </a:spcBef>
              <a:spcAft>
                <a:spcPts val="0"/>
              </a:spcAft>
              <a:buClr>
                <a:schemeClr val="lt1"/>
              </a:buClr>
              <a:buSzPts val="28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11"/>
          <p:cNvSpPr/>
          <p:nvPr/>
        </p:nvSpPr>
        <p:spPr>
          <a:xfrm>
            <a:off x="2122587" y="2638118"/>
            <a:ext cx="8044302"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lt1"/>
                </a:solidFill>
                <a:latin typeface="Arial"/>
                <a:ea typeface="Arial"/>
                <a:cs typeface="Arial"/>
                <a:sym typeface="Arial"/>
              </a:rPr>
              <a:t>“Don’t get me wrong, I love history but it’s not on my priority list.”</a:t>
            </a:r>
            <a:endParaRPr sz="40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8"/>
          <p:cNvSpPr txBox="1"/>
          <p:nvPr>
            <p:ph type="title"/>
          </p:nvPr>
        </p:nvSpPr>
        <p:spPr>
          <a:xfrm>
            <a:off x="605725" y="2588372"/>
            <a:ext cx="877075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4400"/>
              <a:buFont typeface="Arial"/>
              <a:buNone/>
            </a:pPr>
            <a:r>
              <a:rPr lang="en-US" sz="3200"/>
              <a:t>economic pressures &amp; staff layoffs</a:t>
            </a:r>
            <a:r>
              <a:rPr lang="en-US" sz="4000"/>
              <a:t> </a:t>
            </a:r>
            <a:endParaRPr sz="4000"/>
          </a:p>
        </p:txBody>
      </p:sp>
      <p:sp>
        <p:nvSpPr>
          <p:cNvPr id="139" name="Google Shape;139;p8"/>
          <p:cNvSpPr txBox="1"/>
          <p:nvPr/>
        </p:nvSpPr>
        <p:spPr>
          <a:xfrm>
            <a:off x="605724" y="4695958"/>
            <a:ext cx="10274100" cy="1325700"/>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lt1"/>
              </a:buClr>
              <a:buSzPts val="4070"/>
              <a:buFont typeface="Arial"/>
              <a:buNone/>
            </a:pPr>
            <a:r>
              <a:rPr lang="en-US" sz="3200">
                <a:solidFill>
                  <a:schemeClr val="lt1"/>
                </a:solidFill>
                <a:latin typeface="Arial"/>
                <a:ea typeface="Arial"/>
                <a:cs typeface="Arial"/>
                <a:sym typeface="Arial"/>
              </a:rPr>
              <a:t>use of complex content management platforms, cloud providers and social media</a:t>
            </a:r>
            <a:endParaRPr sz="3200"/>
          </a:p>
        </p:txBody>
      </p:sp>
      <p:sp>
        <p:nvSpPr>
          <p:cNvPr id="140" name="Google Shape;140;p8"/>
          <p:cNvSpPr txBox="1"/>
          <p:nvPr/>
        </p:nvSpPr>
        <p:spPr>
          <a:xfrm>
            <a:off x="605723" y="765723"/>
            <a:ext cx="9421679" cy="1325563"/>
          </a:xfrm>
          <a:prstGeom prst="rect">
            <a:avLst/>
          </a:prstGeom>
          <a:noFill/>
          <a:ln>
            <a:noFill/>
          </a:ln>
        </p:spPr>
        <p:txBody>
          <a:bodyPr anchorCtr="0" anchor="ctr" bIns="45700" lIns="91425" spcFirstLastPara="1" rIns="91425" wrap="square" tIns="45700">
            <a:normAutofit/>
          </a:bodyPr>
          <a:lstStyle/>
          <a:p>
            <a:pPr indent="0" lvl="0" marL="0" marR="0" rtl="0" algn="l">
              <a:lnSpc>
                <a:spcPct val="90000"/>
              </a:lnSpc>
              <a:spcBef>
                <a:spcPts val="0"/>
              </a:spcBef>
              <a:spcAft>
                <a:spcPts val="0"/>
              </a:spcAft>
              <a:buClr>
                <a:schemeClr val="lt1"/>
              </a:buClr>
              <a:buSzPts val="4400"/>
              <a:buFont typeface="Arial"/>
              <a:buNone/>
            </a:pPr>
            <a:r>
              <a:rPr lang="en-US" sz="3200">
                <a:solidFill>
                  <a:schemeClr val="lt1"/>
                </a:solidFill>
                <a:latin typeface="Arial"/>
                <a:ea typeface="Arial"/>
                <a:cs typeface="Arial"/>
                <a:sym typeface="Arial"/>
              </a:rPr>
              <a:t>focus on “what is happening now”</a:t>
            </a:r>
            <a:endParaRPr sz="3200">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2019-05-01T16:05:42Z</dcterms:created>
  <dc:creator>Dale Storie</dc:creator>
</cp:coreProperties>
</file>