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2"/>
  </p:notesMasterIdLst>
  <p:sldIdLst>
    <p:sldId id="260" r:id="rId5"/>
    <p:sldId id="285" r:id="rId6"/>
    <p:sldId id="322" r:id="rId7"/>
    <p:sldId id="323" r:id="rId8"/>
    <p:sldId id="321" r:id="rId9"/>
    <p:sldId id="318" r:id="rId10"/>
    <p:sldId id="316" r:id="rId11"/>
    <p:sldId id="317" r:id="rId12"/>
    <p:sldId id="314" r:id="rId13"/>
    <p:sldId id="264" r:id="rId14"/>
    <p:sldId id="297" r:id="rId15"/>
    <p:sldId id="298" r:id="rId16"/>
    <p:sldId id="299" r:id="rId17"/>
    <p:sldId id="300" r:id="rId18"/>
    <p:sldId id="301" r:id="rId19"/>
    <p:sldId id="290" r:id="rId20"/>
    <p:sldId id="302" r:id="rId21"/>
    <p:sldId id="303" r:id="rId22"/>
    <p:sldId id="304" r:id="rId23"/>
    <p:sldId id="305" r:id="rId24"/>
    <p:sldId id="306" r:id="rId25"/>
    <p:sldId id="307" r:id="rId26"/>
    <p:sldId id="310" r:id="rId27"/>
    <p:sldId id="287" r:id="rId28"/>
    <p:sldId id="289" r:id="rId29"/>
    <p:sldId id="315" r:id="rId30"/>
    <p:sldId id="313" r:id="rId31"/>
  </p:sldIdLst>
  <p:sldSz cx="9144000" cy="5143500" type="screen16x9"/>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197E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46"/>
    <p:restoredTop sz="81425" autoAdjust="0"/>
  </p:normalViewPr>
  <p:slideViewPr>
    <p:cSldViewPr snapToGrid="0" snapToObjects="1">
      <p:cViewPr varScale="1">
        <p:scale>
          <a:sx n="54" d="100"/>
          <a:sy n="54" d="100"/>
        </p:scale>
        <p:origin x="924" y="48"/>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124" d="100"/>
          <a:sy n="124" d="100"/>
        </p:scale>
        <p:origin x="4960"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Éric Maillet" userId="d7bfa625-9da1-4425-b583-0dbd0c9faacf" providerId="ADAL" clId="{DF2552B3-C71A-44FA-B3A6-1C995FC72746}"/>
    <pc:docChg chg="undo redo custSel addSld delSld modSld">
      <pc:chgData name="Éric Maillet" userId="d7bfa625-9da1-4425-b583-0dbd0c9faacf" providerId="ADAL" clId="{DF2552B3-C71A-44FA-B3A6-1C995FC72746}" dt="2023-03-15T15:21:25.846" v="1373" actId="1076"/>
      <pc:docMkLst>
        <pc:docMk/>
      </pc:docMkLst>
      <pc:sldChg chg="modSp">
        <pc:chgData name="Éric Maillet" userId="d7bfa625-9da1-4425-b583-0dbd0c9faacf" providerId="ADAL" clId="{DF2552B3-C71A-44FA-B3A6-1C995FC72746}" dt="2023-03-15T14:38:22.980" v="699" actId="6549"/>
        <pc:sldMkLst>
          <pc:docMk/>
          <pc:sldMk cId="0" sldId="260"/>
        </pc:sldMkLst>
        <pc:spChg chg="mod">
          <ac:chgData name="Éric Maillet" userId="d7bfa625-9da1-4425-b583-0dbd0c9faacf" providerId="ADAL" clId="{DF2552B3-C71A-44FA-B3A6-1C995FC72746}" dt="2023-03-15T14:38:02.111" v="692" actId="1076"/>
          <ac:spMkLst>
            <pc:docMk/>
            <pc:sldMk cId="0" sldId="260"/>
            <ac:spMk id="6146" creationId="{7C102D03-0A41-2B26-4425-7F7DFA02D366}"/>
          </ac:spMkLst>
        </pc:spChg>
        <pc:spChg chg="mod">
          <ac:chgData name="Éric Maillet" userId="d7bfa625-9da1-4425-b583-0dbd0c9faacf" providerId="ADAL" clId="{DF2552B3-C71A-44FA-B3A6-1C995FC72746}" dt="2023-03-15T14:38:22.980" v="699" actId="6549"/>
          <ac:spMkLst>
            <pc:docMk/>
            <pc:sldMk cId="0" sldId="260"/>
            <ac:spMk id="6147" creationId="{A9118DEF-5BB0-FEE6-C187-8BCEAC772BD7}"/>
          </ac:spMkLst>
        </pc:spChg>
      </pc:sldChg>
      <pc:sldChg chg="modSp">
        <pc:chgData name="Éric Maillet" userId="d7bfa625-9da1-4425-b583-0dbd0c9faacf" providerId="ADAL" clId="{DF2552B3-C71A-44FA-B3A6-1C995FC72746}" dt="2023-03-14T22:01:38.714" v="300" actId="1076"/>
        <pc:sldMkLst>
          <pc:docMk/>
          <pc:sldMk cId="0" sldId="264"/>
        </pc:sldMkLst>
        <pc:spChg chg="mod">
          <ac:chgData name="Éric Maillet" userId="d7bfa625-9da1-4425-b583-0dbd0c9faacf" providerId="ADAL" clId="{DF2552B3-C71A-44FA-B3A6-1C995FC72746}" dt="2023-03-14T22:01:38.714" v="300" actId="1076"/>
          <ac:spMkLst>
            <pc:docMk/>
            <pc:sldMk cId="0" sldId="264"/>
            <ac:spMk id="16387" creationId="{807FAA1E-45D6-4AEA-49A2-8F7904D25B4D}"/>
          </ac:spMkLst>
        </pc:spChg>
        <pc:picChg chg="mod">
          <ac:chgData name="Éric Maillet" userId="d7bfa625-9da1-4425-b583-0dbd0c9faacf" providerId="ADAL" clId="{DF2552B3-C71A-44FA-B3A6-1C995FC72746}" dt="2023-03-14T22:01:27.574" v="299" actId="14100"/>
          <ac:picMkLst>
            <pc:docMk/>
            <pc:sldMk cId="0" sldId="264"/>
            <ac:picMk id="3" creationId="{5C860E34-AB86-0A9D-804A-831912F2D4EF}"/>
          </ac:picMkLst>
        </pc:picChg>
      </pc:sldChg>
      <pc:sldChg chg="addSp delSp modSp">
        <pc:chgData name="Éric Maillet" userId="d7bfa625-9da1-4425-b583-0dbd0c9faacf" providerId="ADAL" clId="{DF2552B3-C71A-44FA-B3A6-1C995FC72746}" dt="2023-03-15T14:40:47.598" v="732" actId="1076"/>
        <pc:sldMkLst>
          <pc:docMk/>
          <pc:sldMk cId="0" sldId="285"/>
        </pc:sldMkLst>
        <pc:spChg chg="add del mod">
          <ac:chgData name="Éric Maillet" userId="d7bfa625-9da1-4425-b583-0dbd0c9faacf" providerId="ADAL" clId="{DF2552B3-C71A-44FA-B3A6-1C995FC72746}" dt="2023-03-15T14:02:51.428" v="629" actId="478"/>
          <ac:spMkLst>
            <pc:docMk/>
            <pc:sldMk cId="0" sldId="285"/>
            <ac:spMk id="3" creationId="{6994B81E-1223-43FB-AD65-CBAF01168FDE}"/>
          </ac:spMkLst>
        </pc:spChg>
        <pc:spChg chg="add mod">
          <ac:chgData name="Éric Maillet" userId="d7bfa625-9da1-4425-b583-0dbd0c9faacf" providerId="ADAL" clId="{DF2552B3-C71A-44FA-B3A6-1C995FC72746}" dt="2023-03-15T14:40:47.598" v="732" actId="1076"/>
          <ac:spMkLst>
            <pc:docMk/>
            <pc:sldMk cId="0" sldId="285"/>
            <ac:spMk id="4" creationId="{A1AA9F44-9451-4D9A-972A-F52F7CE208E7}"/>
          </ac:spMkLst>
        </pc:spChg>
        <pc:spChg chg="add mod">
          <ac:chgData name="Éric Maillet" userId="d7bfa625-9da1-4425-b583-0dbd0c9faacf" providerId="ADAL" clId="{DF2552B3-C71A-44FA-B3A6-1C995FC72746}" dt="2023-03-15T14:04:24.724" v="663" actId="403"/>
          <ac:spMkLst>
            <pc:docMk/>
            <pc:sldMk cId="0" sldId="285"/>
            <ac:spMk id="6" creationId="{B89E88B6-2EF4-4CFE-B2E2-EEEE7906F5BD}"/>
          </ac:spMkLst>
        </pc:spChg>
        <pc:spChg chg="add del mod">
          <ac:chgData name="Éric Maillet" userId="d7bfa625-9da1-4425-b583-0dbd0c9faacf" providerId="ADAL" clId="{DF2552B3-C71A-44FA-B3A6-1C995FC72746}" dt="2023-03-15T14:04:10.391" v="647"/>
          <ac:spMkLst>
            <pc:docMk/>
            <pc:sldMk cId="0" sldId="285"/>
            <ac:spMk id="7" creationId="{D20C646B-F9BD-4EB2-BA10-4DD51C33E54A}"/>
          </ac:spMkLst>
        </pc:spChg>
        <pc:spChg chg="del mod">
          <ac:chgData name="Éric Maillet" userId="d7bfa625-9da1-4425-b583-0dbd0c9faacf" providerId="ADAL" clId="{DF2552B3-C71A-44FA-B3A6-1C995FC72746}" dt="2023-03-15T14:02:48.562" v="628" actId="478"/>
          <ac:spMkLst>
            <pc:docMk/>
            <pc:sldMk cId="0" sldId="285"/>
            <ac:spMk id="8194" creationId="{F9A121EF-4AE3-52F3-03F0-19B9324C95D5}"/>
          </ac:spMkLst>
        </pc:spChg>
        <pc:picChg chg="del">
          <ac:chgData name="Éric Maillet" userId="d7bfa625-9da1-4425-b583-0dbd0c9faacf" providerId="ADAL" clId="{DF2552B3-C71A-44FA-B3A6-1C995FC72746}" dt="2023-03-15T14:02:43.414" v="627" actId="478"/>
          <ac:picMkLst>
            <pc:docMk/>
            <pc:sldMk cId="0" sldId="285"/>
            <ac:picMk id="8196" creationId="{25676A28-BDC7-3110-6426-C0D28D1A8A05}"/>
          </ac:picMkLst>
        </pc:picChg>
      </pc:sldChg>
      <pc:sldChg chg="modSp">
        <pc:chgData name="Éric Maillet" userId="d7bfa625-9da1-4425-b583-0dbd0c9faacf" providerId="ADAL" clId="{DF2552B3-C71A-44FA-B3A6-1C995FC72746}" dt="2023-03-15T15:10:05.110" v="1256" actId="20577"/>
        <pc:sldMkLst>
          <pc:docMk/>
          <pc:sldMk cId="0" sldId="287"/>
        </pc:sldMkLst>
        <pc:spChg chg="mod">
          <ac:chgData name="Éric Maillet" userId="d7bfa625-9da1-4425-b583-0dbd0c9faacf" providerId="ADAL" clId="{DF2552B3-C71A-44FA-B3A6-1C995FC72746}" dt="2023-03-15T15:10:05.110" v="1256" actId="20577"/>
          <ac:spMkLst>
            <pc:docMk/>
            <pc:sldMk cId="0" sldId="287"/>
            <ac:spMk id="45058" creationId="{29E6D38A-D9E1-761B-7A9B-02CB3029C9B6}"/>
          </ac:spMkLst>
        </pc:spChg>
        <pc:spChg chg="mod">
          <ac:chgData name="Éric Maillet" userId="d7bfa625-9da1-4425-b583-0dbd0c9faacf" providerId="ADAL" clId="{DF2552B3-C71A-44FA-B3A6-1C995FC72746}" dt="2023-03-15T15:08:45.479" v="1226" actId="1076"/>
          <ac:spMkLst>
            <pc:docMk/>
            <pc:sldMk cId="0" sldId="287"/>
            <ac:spMk id="45059" creationId="{70278B12-67E1-0086-D396-9EC72D0ACCE5}"/>
          </ac:spMkLst>
        </pc:spChg>
      </pc:sldChg>
      <pc:sldChg chg="modSp">
        <pc:chgData name="Éric Maillet" userId="d7bfa625-9da1-4425-b583-0dbd0c9faacf" providerId="ADAL" clId="{DF2552B3-C71A-44FA-B3A6-1C995FC72746}" dt="2023-03-15T15:11:31.111" v="1341" actId="1076"/>
        <pc:sldMkLst>
          <pc:docMk/>
          <pc:sldMk cId="0" sldId="289"/>
        </pc:sldMkLst>
        <pc:spChg chg="mod">
          <ac:chgData name="Éric Maillet" userId="d7bfa625-9da1-4425-b583-0dbd0c9faacf" providerId="ADAL" clId="{DF2552B3-C71A-44FA-B3A6-1C995FC72746}" dt="2023-03-15T15:11:31.111" v="1341" actId="1076"/>
          <ac:spMkLst>
            <pc:docMk/>
            <pc:sldMk cId="0" sldId="289"/>
            <ac:spMk id="47106" creationId="{42205A56-9115-2AF8-F62C-972C97383335}"/>
          </ac:spMkLst>
        </pc:spChg>
        <pc:spChg chg="mod">
          <ac:chgData name="Éric Maillet" userId="d7bfa625-9da1-4425-b583-0dbd0c9faacf" providerId="ADAL" clId="{DF2552B3-C71A-44FA-B3A6-1C995FC72746}" dt="2023-03-15T15:11:24.971" v="1340" actId="20577"/>
          <ac:spMkLst>
            <pc:docMk/>
            <pc:sldMk cId="0" sldId="289"/>
            <ac:spMk id="47108" creationId="{8952BB07-76E9-EC25-E1D7-693FE788F29C}"/>
          </ac:spMkLst>
        </pc:spChg>
      </pc:sldChg>
      <pc:sldChg chg="addSp modSp">
        <pc:chgData name="Éric Maillet" userId="d7bfa625-9da1-4425-b583-0dbd0c9faacf" providerId="ADAL" clId="{DF2552B3-C71A-44FA-B3A6-1C995FC72746}" dt="2023-03-15T14:49:59.669" v="880" actId="20577"/>
        <pc:sldMkLst>
          <pc:docMk/>
          <pc:sldMk cId="0" sldId="290"/>
        </pc:sldMkLst>
        <pc:spChg chg="add mod">
          <ac:chgData name="Éric Maillet" userId="d7bfa625-9da1-4425-b583-0dbd0c9faacf" providerId="ADAL" clId="{DF2552B3-C71A-44FA-B3A6-1C995FC72746}" dt="2023-03-14T22:59:02.315" v="602" actId="20577"/>
          <ac:spMkLst>
            <pc:docMk/>
            <pc:sldMk cId="0" sldId="290"/>
            <ac:spMk id="2" creationId="{5F8E18CC-3DC5-4BA7-993A-5020311A6179}"/>
          </ac:spMkLst>
        </pc:spChg>
        <pc:spChg chg="mod">
          <ac:chgData name="Éric Maillet" userId="d7bfa625-9da1-4425-b583-0dbd0c9faacf" providerId="ADAL" clId="{DF2552B3-C71A-44FA-B3A6-1C995FC72746}" dt="2023-03-14T22:56:20.158" v="526" actId="1076"/>
          <ac:spMkLst>
            <pc:docMk/>
            <pc:sldMk cId="0" sldId="290"/>
            <ac:spMk id="28676" creationId="{D9B3610F-04A1-65E7-02E9-7B65C56557C3}"/>
          </ac:spMkLst>
        </pc:spChg>
        <pc:spChg chg="mod">
          <ac:chgData name="Éric Maillet" userId="d7bfa625-9da1-4425-b583-0dbd0c9faacf" providerId="ADAL" clId="{DF2552B3-C71A-44FA-B3A6-1C995FC72746}" dt="2023-03-15T14:49:59.669" v="880" actId="20577"/>
          <ac:spMkLst>
            <pc:docMk/>
            <pc:sldMk cId="0" sldId="290"/>
            <ac:spMk id="29699" creationId="{336E9345-BBC9-217A-954B-8FC24165D673}"/>
          </ac:spMkLst>
        </pc:spChg>
        <pc:picChg chg="mod">
          <ac:chgData name="Éric Maillet" userId="d7bfa625-9da1-4425-b583-0dbd0c9faacf" providerId="ADAL" clId="{DF2552B3-C71A-44FA-B3A6-1C995FC72746}" dt="2023-03-14T22:57:00.288" v="534" actId="14100"/>
          <ac:picMkLst>
            <pc:docMk/>
            <pc:sldMk cId="0" sldId="290"/>
            <ac:picMk id="28677" creationId="{4A0298E7-09C5-BD89-09EE-FA116D81AD18}"/>
          </ac:picMkLst>
        </pc:picChg>
      </pc:sldChg>
      <pc:sldChg chg="modSp">
        <pc:chgData name="Éric Maillet" userId="d7bfa625-9da1-4425-b583-0dbd0c9faacf" providerId="ADAL" clId="{DF2552B3-C71A-44FA-B3A6-1C995FC72746}" dt="2023-03-14T22:09:31.924" v="342" actId="122"/>
        <pc:sldMkLst>
          <pc:docMk/>
          <pc:sldMk cId="0" sldId="297"/>
        </pc:sldMkLst>
        <pc:spChg chg="mod">
          <ac:chgData name="Éric Maillet" userId="d7bfa625-9da1-4425-b583-0dbd0c9faacf" providerId="ADAL" clId="{DF2552B3-C71A-44FA-B3A6-1C995FC72746}" dt="2023-03-14T22:08:45.512" v="341" actId="20577"/>
          <ac:spMkLst>
            <pc:docMk/>
            <pc:sldMk cId="0" sldId="297"/>
            <ac:spMk id="18436" creationId="{37DA78FF-C4F6-7DB4-39F2-B22057EDC49B}"/>
          </ac:spMkLst>
        </pc:spChg>
        <pc:spChg chg="mod">
          <ac:chgData name="Éric Maillet" userId="d7bfa625-9da1-4425-b583-0dbd0c9faacf" providerId="ADAL" clId="{DF2552B3-C71A-44FA-B3A6-1C995FC72746}" dt="2023-03-14T22:09:31.924" v="342" actId="122"/>
          <ac:spMkLst>
            <pc:docMk/>
            <pc:sldMk cId="0" sldId="297"/>
            <ac:spMk id="19458" creationId="{281EFDE4-D59C-B8AD-9D3A-3C7FE585D80F}"/>
          </ac:spMkLst>
        </pc:spChg>
        <pc:picChg chg="mod">
          <ac:chgData name="Éric Maillet" userId="d7bfa625-9da1-4425-b583-0dbd0c9faacf" providerId="ADAL" clId="{DF2552B3-C71A-44FA-B3A6-1C995FC72746}" dt="2023-03-14T22:08:36.525" v="340" actId="1076"/>
          <ac:picMkLst>
            <pc:docMk/>
            <pc:sldMk cId="0" sldId="297"/>
            <ac:picMk id="18435" creationId="{04725F6B-5316-6444-EB03-07DB4A0F5064}"/>
          </ac:picMkLst>
        </pc:picChg>
      </pc:sldChg>
      <pc:sldChg chg="modSp">
        <pc:chgData name="Éric Maillet" userId="d7bfa625-9da1-4425-b583-0dbd0c9faacf" providerId="ADAL" clId="{DF2552B3-C71A-44FA-B3A6-1C995FC72746}" dt="2023-03-14T22:11:59.452" v="373" actId="1076"/>
        <pc:sldMkLst>
          <pc:docMk/>
          <pc:sldMk cId="0" sldId="298"/>
        </pc:sldMkLst>
        <pc:spChg chg="mod">
          <ac:chgData name="Éric Maillet" userId="d7bfa625-9da1-4425-b583-0dbd0c9faacf" providerId="ADAL" clId="{DF2552B3-C71A-44FA-B3A6-1C995FC72746}" dt="2023-03-14T22:09:49.523" v="343" actId="1076"/>
          <ac:spMkLst>
            <pc:docMk/>
            <pc:sldMk cId="0" sldId="298"/>
            <ac:spMk id="20484" creationId="{FECD38CF-7BF1-62A1-8936-B32F8FD685A4}"/>
          </ac:spMkLst>
        </pc:spChg>
        <pc:spChg chg="mod">
          <ac:chgData name="Éric Maillet" userId="d7bfa625-9da1-4425-b583-0dbd0c9faacf" providerId="ADAL" clId="{DF2552B3-C71A-44FA-B3A6-1C995FC72746}" dt="2023-03-14T22:11:59.452" v="373" actId="1076"/>
          <ac:spMkLst>
            <pc:docMk/>
            <pc:sldMk cId="0" sldId="298"/>
            <ac:spMk id="23554" creationId="{F7697D09-71B7-B977-C30F-C1A4FF9A8C7D}"/>
          </ac:spMkLst>
        </pc:spChg>
      </pc:sldChg>
      <pc:sldChg chg="addSp modSp">
        <pc:chgData name="Éric Maillet" userId="d7bfa625-9da1-4425-b583-0dbd0c9faacf" providerId="ADAL" clId="{DF2552B3-C71A-44FA-B3A6-1C995FC72746}" dt="2023-03-14T22:36:53.275" v="460" actId="14100"/>
        <pc:sldMkLst>
          <pc:docMk/>
          <pc:sldMk cId="0" sldId="299"/>
        </pc:sldMkLst>
        <pc:spChg chg="add mod">
          <ac:chgData name="Éric Maillet" userId="d7bfa625-9da1-4425-b583-0dbd0c9faacf" providerId="ADAL" clId="{DF2552B3-C71A-44FA-B3A6-1C995FC72746}" dt="2023-03-14T22:36:50.157" v="459" actId="1076"/>
          <ac:spMkLst>
            <pc:docMk/>
            <pc:sldMk cId="0" sldId="299"/>
            <ac:spMk id="2" creationId="{FC4D181E-65DD-429D-86D9-4EF418A80F9C}"/>
          </ac:spMkLst>
        </pc:spChg>
        <pc:spChg chg="mod">
          <ac:chgData name="Éric Maillet" userId="d7bfa625-9da1-4425-b583-0dbd0c9faacf" providerId="ADAL" clId="{DF2552B3-C71A-44FA-B3A6-1C995FC72746}" dt="2023-03-14T22:36:04.872" v="448" actId="1076"/>
          <ac:spMkLst>
            <pc:docMk/>
            <pc:sldMk cId="0" sldId="299"/>
            <ac:spMk id="22532" creationId="{558DB557-B02B-7D64-1C47-94850A304762}"/>
          </ac:spMkLst>
        </pc:spChg>
        <pc:spChg chg="mod">
          <ac:chgData name="Éric Maillet" userId="d7bfa625-9da1-4425-b583-0dbd0c9faacf" providerId="ADAL" clId="{DF2552B3-C71A-44FA-B3A6-1C995FC72746}" dt="2023-03-14T22:36:32.911" v="454" actId="6549"/>
          <ac:spMkLst>
            <pc:docMk/>
            <pc:sldMk cId="0" sldId="299"/>
            <ac:spMk id="23554" creationId="{F09CA4C8-D23C-88AF-3C15-B60BF9F9498D}"/>
          </ac:spMkLst>
        </pc:spChg>
        <pc:picChg chg="mod">
          <ac:chgData name="Éric Maillet" userId="d7bfa625-9da1-4425-b583-0dbd0c9faacf" providerId="ADAL" clId="{DF2552B3-C71A-44FA-B3A6-1C995FC72746}" dt="2023-03-14T22:36:53.275" v="460" actId="14100"/>
          <ac:picMkLst>
            <pc:docMk/>
            <pc:sldMk cId="0" sldId="299"/>
            <ac:picMk id="22531" creationId="{4E0EB3FB-484C-6B5D-DBBB-865643899288}"/>
          </ac:picMkLst>
        </pc:picChg>
      </pc:sldChg>
      <pc:sldChg chg="addSp modSp">
        <pc:chgData name="Éric Maillet" userId="d7bfa625-9da1-4425-b583-0dbd0c9faacf" providerId="ADAL" clId="{DF2552B3-C71A-44FA-B3A6-1C995FC72746}" dt="2023-03-14T22:54:23.057" v="501" actId="14100"/>
        <pc:sldMkLst>
          <pc:docMk/>
          <pc:sldMk cId="0" sldId="300"/>
        </pc:sldMkLst>
        <pc:spChg chg="mod">
          <ac:chgData name="Éric Maillet" userId="d7bfa625-9da1-4425-b583-0dbd0c9faacf" providerId="ADAL" clId="{DF2552B3-C71A-44FA-B3A6-1C995FC72746}" dt="2023-03-14T22:53:19.530" v="487" actId="1076"/>
          <ac:spMkLst>
            <pc:docMk/>
            <pc:sldMk cId="0" sldId="300"/>
            <ac:spMk id="2" creationId="{D27C52EC-4F0C-F4F7-6625-7C3B45D16A72}"/>
          </ac:spMkLst>
        </pc:spChg>
        <pc:spChg chg="add mod">
          <ac:chgData name="Éric Maillet" userId="d7bfa625-9da1-4425-b583-0dbd0c9faacf" providerId="ADAL" clId="{DF2552B3-C71A-44FA-B3A6-1C995FC72746}" dt="2023-03-14T22:54:18.989" v="499" actId="14100"/>
          <ac:spMkLst>
            <pc:docMk/>
            <pc:sldMk cId="0" sldId="300"/>
            <ac:spMk id="3" creationId="{9AFB3802-203A-4AB1-9FE6-EEEE1227325D}"/>
          </ac:spMkLst>
        </pc:spChg>
        <pc:spChg chg="mod">
          <ac:chgData name="Éric Maillet" userId="d7bfa625-9da1-4425-b583-0dbd0c9faacf" providerId="ADAL" clId="{DF2552B3-C71A-44FA-B3A6-1C995FC72746}" dt="2023-03-14T22:54:14.378" v="498" actId="1076"/>
          <ac:spMkLst>
            <pc:docMk/>
            <pc:sldMk cId="0" sldId="300"/>
            <ac:spMk id="24580" creationId="{0B74B0A9-9429-71EA-4BBF-D0D92DA9824A}"/>
          </ac:spMkLst>
        </pc:spChg>
        <pc:spChg chg="mod">
          <ac:chgData name="Éric Maillet" userId="d7bfa625-9da1-4425-b583-0dbd0c9faacf" providerId="ADAL" clId="{DF2552B3-C71A-44FA-B3A6-1C995FC72746}" dt="2023-03-14T22:53:37.146" v="491" actId="404"/>
          <ac:spMkLst>
            <pc:docMk/>
            <pc:sldMk cId="0" sldId="300"/>
            <ac:spMk id="25602" creationId="{8FBAD105-346F-FDE1-5189-A8B69CE86235}"/>
          </ac:spMkLst>
        </pc:spChg>
        <pc:picChg chg="mod">
          <ac:chgData name="Éric Maillet" userId="d7bfa625-9da1-4425-b583-0dbd0c9faacf" providerId="ADAL" clId="{DF2552B3-C71A-44FA-B3A6-1C995FC72746}" dt="2023-03-14T22:54:23.057" v="501" actId="14100"/>
          <ac:picMkLst>
            <pc:docMk/>
            <pc:sldMk cId="0" sldId="300"/>
            <ac:picMk id="24579" creationId="{B9915B1B-0580-DD72-9C56-79AE251B505C}"/>
          </ac:picMkLst>
        </pc:picChg>
      </pc:sldChg>
      <pc:sldChg chg="modSp">
        <pc:chgData name="Éric Maillet" userId="d7bfa625-9da1-4425-b583-0dbd0c9faacf" providerId="ADAL" clId="{DF2552B3-C71A-44FA-B3A6-1C995FC72746}" dt="2023-03-15T14:48:41.582" v="868" actId="20577"/>
        <pc:sldMkLst>
          <pc:docMk/>
          <pc:sldMk cId="0" sldId="301"/>
        </pc:sldMkLst>
        <pc:spChg chg="mod">
          <ac:chgData name="Éric Maillet" userId="d7bfa625-9da1-4425-b583-0dbd0c9faacf" providerId="ADAL" clId="{DF2552B3-C71A-44FA-B3A6-1C995FC72746}" dt="2023-03-14T22:55:09.865" v="504" actId="1076"/>
          <ac:spMkLst>
            <pc:docMk/>
            <pc:sldMk cId="0" sldId="301"/>
            <ac:spMk id="26628" creationId="{E63C2114-0947-8BFE-6053-1B84FEC297C1}"/>
          </ac:spMkLst>
        </pc:spChg>
        <pc:spChg chg="mod">
          <ac:chgData name="Éric Maillet" userId="d7bfa625-9da1-4425-b583-0dbd0c9faacf" providerId="ADAL" clId="{DF2552B3-C71A-44FA-B3A6-1C995FC72746}" dt="2023-03-15T14:48:41.582" v="868" actId="20577"/>
          <ac:spMkLst>
            <pc:docMk/>
            <pc:sldMk cId="0" sldId="301"/>
            <ac:spMk id="27650" creationId="{4B36ACE1-C898-CD49-056A-B7491B6B43E3}"/>
          </ac:spMkLst>
        </pc:spChg>
      </pc:sldChg>
      <pc:sldChg chg="modSp">
        <pc:chgData name="Éric Maillet" userId="d7bfa625-9da1-4425-b583-0dbd0c9faacf" providerId="ADAL" clId="{DF2552B3-C71A-44FA-B3A6-1C995FC72746}" dt="2023-03-15T14:52:55.109" v="920" actId="1076"/>
        <pc:sldMkLst>
          <pc:docMk/>
          <pc:sldMk cId="0" sldId="302"/>
        </pc:sldMkLst>
        <pc:spChg chg="mod">
          <ac:chgData name="Éric Maillet" userId="d7bfa625-9da1-4425-b583-0dbd0c9faacf" providerId="ADAL" clId="{DF2552B3-C71A-44FA-B3A6-1C995FC72746}" dt="2023-03-15T14:52:55.109" v="920" actId="1076"/>
          <ac:spMkLst>
            <pc:docMk/>
            <pc:sldMk cId="0" sldId="302"/>
            <ac:spMk id="2" creationId="{1AFFBEDE-D23F-D8BD-6D90-9F1137FEA06B}"/>
          </ac:spMkLst>
        </pc:spChg>
        <pc:spChg chg="mod">
          <ac:chgData name="Éric Maillet" userId="d7bfa625-9da1-4425-b583-0dbd0c9faacf" providerId="ADAL" clId="{DF2552B3-C71A-44FA-B3A6-1C995FC72746}" dt="2023-03-15T14:51:13.191" v="891" actId="1076"/>
          <ac:spMkLst>
            <pc:docMk/>
            <pc:sldMk cId="0" sldId="302"/>
            <ac:spMk id="30724" creationId="{ECD87C2C-268C-37FD-2171-1441A77F80E1}"/>
          </ac:spMkLst>
        </pc:spChg>
        <pc:spChg chg="mod">
          <ac:chgData name="Éric Maillet" userId="d7bfa625-9da1-4425-b583-0dbd0c9faacf" providerId="ADAL" clId="{DF2552B3-C71A-44FA-B3A6-1C995FC72746}" dt="2023-03-15T14:52:47.215" v="919" actId="113"/>
          <ac:spMkLst>
            <pc:docMk/>
            <pc:sldMk cId="0" sldId="302"/>
            <ac:spMk id="31746" creationId="{28FA8782-357A-8052-E0E3-7EC38A2665EF}"/>
          </ac:spMkLst>
        </pc:spChg>
        <pc:picChg chg="mod">
          <ac:chgData name="Éric Maillet" userId="d7bfa625-9da1-4425-b583-0dbd0c9faacf" providerId="ADAL" clId="{DF2552B3-C71A-44FA-B3A6-1C995FC72746}" dt="2023-03-15T14:51:26.237" v="894" actId="14100"/>
          <ac:picMkLst>
            <pc:docMk/>
            <pc:sldMk cId="0" sldId="302"/>
            <ac:picMk id="30723" creationId="{48083344-124D-1A7C-94B3-456CA0D8B33B}"/>
          </ac:picMkLst>
        </pc:picChg>
      </pc:sldChg>
      <pc:sldChg chg="modSp">
        <pc:chgData name="Éric Maillet" userId="d7bfa625-9da1-4425-b583-0dbd0c9faacf" providerId="ADAL" clId="{DF2552B3-C71A-44FA-B3A6-1C995FC72746}" dt="2023-03-15T14:57:45.037" v="1033" actId="404"/>
        <pc:sldMkLst>
          <pc:docMk/>
          <pc:sldMk cId="0" sldId="303"/>
        </pc:sldMkLst>
        <pc:spChg chg="mod">
          <ac:chgData name="Éric Maillet" userId="d7bfa625-9da1-4425-b583-0dbd0c9faacf" providerId="ADAL" clId="{DF2552B3-C71A-44FA-B3A6-1C995FC72746}" dt="2023-03-15T14:57:45.037" v="1033" actId="404"/>
          <ac:spMkLst>
            <pc:docMk/>
            <pc:sldMk cId="0" sldId="303"/>
            <ac:spMk id="33794" creationId="{5BE017B0-0CCC-829E-887E-DEFEA93F5EBA}"/>
          </ac:spMkLst>
        </pc:spChg>
        <pc:picChg chg="mod">
          <ac:chgData name="Éric Maillet" userId="d7bfa625-9da1-4425-b583-0dbd0c9faacf" providerId="ADAL" clId="{DF2552B3-C71A-44FA-B3A6-1C995FC72746}" dt="2023-03-15T14:53:40.941" v="930" actId="1076"/>
          <ac:picMkLst>
            <pc:docMk/>
            <pc:sldMk cId="0" sldId="303"/>
            <ac:picMk id="32771" creationId="{EA15F876-2B37-7BAC-FBFB-A8CAA451D5F4}"/>
          </ac:picMkLst>
        </pc:picChg>
      </pc:sldChg>
      <pc:sldChg chg="modSp">
        <pc:chgData name="Éric Maillet" userId="d7bfa625-9da1-4425-b583-0dbd0c9faacf" providerId="ADAL" clId="{DF2552B3-C71A-44FA-B3A6-1C995FC72746}" dt="2023-03-15T14:56:16.790" v="1001" actId="20577"/>
        <pc:sldMkLst>
          <pc:docMk/>
          <pc:sldMk cId="0" sldId="304"/>
        </pc:sldMkLst>
        <pc:spChg chg="mod">
          <ac:chgData name="Éric Maillet" userId="d7bfa625-9da1-4425-b583-0dbd0c9faacf" providerId="ADAL" clId="{DF2552B3-C71A-44FA-B3A6-1C995FC72746}" dt="2023-03-15T14:56:16.790" v="1001" actId="20577"/>
          <ac:spMkLst>
            <pc:docMk/>
            <pc:sldMk cId="0" sldId="304"/>
            <ac:spMk id="3" creationId="{CF959895-3B4E-C0BC-90E0-77F47C1B7FDD}"/>
          </ac:spMkLst>
        </pc:spChg>
        <pc:spChg chg="mod">
          <ac:chgData name="Éric Maillet" userId="d7bfa625-9da1-4425-b583-0dbd0c9faacf" providerId="ADAL" clId="{DF2552B3-C71A-44FA-B3A6-1C995FC72746}" dt="2023-03-15T14:55:54.191" v="987" actId="6549"/>
          <ac:spMkLst>
            <pc:docMk/>
            <pc:sldMk cId="0" sldId="304"/>
            <ac:spMk id="35842" creationId="{060E9FB6-E617-ECAC-FFB7-D26961C50788}"/>
          </ac:spMkLst>
        </pc:spChg>
      </pc:sldChg>
      <pc:sldChg chg="modSp">
        <pc:chgData name="Éric Maillet" userId="d7bfa625-9da1-4425-b583-0dbd0c9faacf" providerId="ADAL" clId="{DF2552B3-C71A-44FA-B3A6-1C995FC72746}" dt="2023-03-15T14:59:13.957" v="1044" actId="403"/>
        <pc:sldMkLst>
          <pc:docMk/>
          <pc:sldMk cId="0" sldId="305"/>
        </pc:sldMkLst>
        <pc:spChg chg="mod">
          <ac:chgData name="Éric Maillet" userId="d7bfa625-9da1-4425-b583-0dbd0c9faacf" providerId="ADAL" clId="{DF2552B3-C71A-44FA-B3A6-1C995FC72746}" dt="2023-03-15T14:59:13.957" v="1044" actId="403"/>
          <ac:spMkLst>
            <pc:docMk/>
            <pc:sldMk cId="0" sldId="305"/>
            <ac:spMk id="2" creationId="{C4113B57-DCBF-74F4-C282-7AB68B4928DB}"/>
          </ac:spMkLst>
        </pc:spChg>
        <pc:spChg chg="mod">
          <ac:chgData name="Éric Maillet" userId="d7bfa625-9da1-4425-b583-0dbd0c9faacf" providerId="ADAL" clId="{DF2552B3-C71A-44FA-B3A6-1C995FC72746}" dt="2023-03-15T14:58:53.174" v="1039" actId="404"/>
          <ac:spMkLst>
            <pc:docMk/>
            <pc:sldMk cId="0" sldId="305"/>
            <ac:spMk id="37890" creationId="{5885C569-33C1-993D-CE8E-CEC2542EFFEA}"/>
          </ac:spMkLst>
        </pc:spChg>
      </pc:sldChg>
      <pc:sldChg chg="modSp">
        <pc:chgData name="Éric Maillet" userId="d7bfa625-9da1-4425-b583-0dbd0c9faacf" providerId="ADAL" clId="{DF2552B3-C71A-44FA-B3A6-1C995FC72746}" dt="2023-03-15T15:02:43.752" v="1065" actId="20578"/>
        <pc:sldMkLst>
          <pc:docMk/>
          <pc:sldMk cId="0" sldId="306"/>
        </pc:sldMkLst>
        <pc:spChg chg="mod">
          <ac:chgData name="Éric Maillet" userId="d7bfa625-9da1-4425-b583-0dbd0c9faacf" providerId="ADAL" clId="{DF2552B3-C71A-44FA-B3A6-1C995FC72746}" dt="2023-03-15T15:01:49.880" v="1064" actId="403"/>
          <ac:spMkLst>
            <pc:docMk/>
            <pc:sldMk cId="0" sldId="306"/>
            <ac:spMk id="2" creationId="{DA6B3B47-978B-660C-1797-4155DC9B5EE5}"/>
          </ac:spMkLst>
        </pc:spChg>
        <pc:spChg chg="mod">
          <ac:chgData name="Éric Maillet" userId="d7bfa625-9da1-4425-b583-0dbd0c9faacf" providerId="ADAL" clId="{DF2552B3-C71A-44FA-B3A6-1C995FC72746}" dt="2023-03-15T15:02:43.752" v="1065" actId="20578"/>
          <ac:spMkLst>
            <pc:docMk/>
            <pc:sldMk cId="0" sldId="306"/>
            <ac:spMk id="39938" creationId="{7447ED76-D9A0-24A2-FD73-FB71A965F17E}"/>
          </ac:spMkLst>
        </pc:spChg>
      </pc:sldChg>
      <pc:sldChg chg="addSp modSp">
        <pc:chgData name="Éric Maillet" userId="d7bfa625-9da1-4425-b583-0dbd0c9faacf" providerId="ADAL" clId="{DF2552B3-C71A-44FA-B3A6-1C995FC72746}" dt="2023-03-15T15:07:41.051" v="1177" actId="1076"/>
        <pc:sldMkLst>
          <pc:docMk/>
          <pc:sldMk cId="0" sldId="307"/>
        </pc:sldMkLst>
        <pc:spChg chg="add mod">
          <ac:chgData name="Éric Maillet" userId="d7bfa625-9da1-4425-b583-0dbd0c9faacf" providerId="ADAL" clId="{DF2552B3-C71A-44FA-B3A6-1C995FC72746}" dt="2023-03-15T15:06:56.641" v="1176" actId="1076"/>
          <ac:spMkLst>
            <pc:docMk/>
            <pc:sldMk cId="0" sldId="307"/>
            <ac:spMk id="2" creationId="{796888D6-B4D4-42E6-A70C-D04768A9474A}"/>
          </ac:spMkLst>
        </pc:spChg>
        <pc:spChg chg="mod">
          <ac:chgData name="Éric Maillet" userId="d7bfa625-9da1-4425-b583-0dbd0c9faacf" providerId="ADAL" clId="{DF2552B3-C71A-44FA-B3A6-1C995FC72746}" dt="2023-03-15T15:07:41.051" v="1177" actId="1076"/>
          <ac:spMkLst>
            <pc:docMk/>
            <pc:sldMk cId="0" sldId="307"/>
            <ac:spMk id="41986" creationId="{F0D20630-B036-99C2-E6DD-399C261B4351}"/>
          </ac:spMkLst>
        </pc:spChg>
        <pc:picChg chg="mod">
          <ac:chgData name="Éric Maillet" userId="d7bfa625-9da1-4425-b583-0dbd0c9faacf" providerId="ADAL" clId="{DF2552B3-C71A-44FA-B3A6-1C995FC72746}" dt="2023-03-15T15:06:52.533" v="1175" actId="14100"/>
          <ac:picMkLst>
            <pc:docMk/>
            <pc:sldMk cId="0" sldId="307"/>
            <ac:picMk id="40963" creationId="{1FF91C35-7D96-33BC-AED8-681EE31ADC01}"/>
          </ac:picMkLst>
        </pc:picChg>
      </pc:sldChg>
      <pc:sldChg chg="modSp">
        <pc:chgData name="Éric Maillet" userId="d7bfa625-9da1-4425-b583-0dbd0c9faacf" providerId="ADAL" clId="{DF2552B3-C71A-44FA-B3A6-1C995FC72746}" dt="2023-03-15T15:08:18.008" v="1183" actId="14100"/>
        <pc:sldMkLst>
          <pc:docMk/>
          <pc:sldMk cId="0" sldId="310"/>
        </pc:sldMkLst>
        <pc:spChg chg="mod">
          <ac:chgData name="Éric Maillet" userId="d7bfa625-9da1-4425-b583-0dbd0c9faacf" providerId="ADAL" clId="{DF2552B3-C71A-44FA-B3A6-1C995FC72746}" dt="2023-03-15T15:08:18.008" v="1183" actId="14100"/>
          <ac:spMkLst>
            <pc:docMk/>
            <pc:sldMk cId="0" sldId="310"/>
            <ac:spMk id="44034" creationId="{9D2F1F71-461F-950F-7BA1-DA0A2FFC9746}"/>
          </ac:spMkLst>
        </pc:spChg>
      </pc:sldChg>
      <pc:sldChg chg="modSp">
        <pc:chgData name="Éric Maillet" userId="d7bfa625-9da1-4425-b583-0dbd0c9faacf" providerId="ADAL" clId="{DF2552B3-C71A-44FA-B3A6-1C995FC72746}" dt="2023-03-15T15:19:52.406" v="1372" actId="14100"/>
        <pc:sldMkLst>
          <pc:docMk/>
          <pc:sldMk cId="0" sldId="313"/>
        </pc:sldMkLst>
        <pc:spChg chg="mod">
          <ac:chgData name="Éric Maillet" userId="d7bfa625-9da1-4425-b583-0dbd0c9faacf" providerId="ADAL" clId="{DF2552B3-C71A-44FA-B3A6-1C995FC72746}" dt="2023-03-15T15:19:52.406" v="1372" actId="14100"/>
          <ac:spMkLst>
            <pc:docMk/>
            <pc:sldMk cId="0" sldId="313"/>
            <ac:spMk id="50178" creationId="{604A2267-128F-3EC4-CEB5-61C65AEF702D}"/>
          </ac:spMkLst>
        </pc:spChg>
        <pc:spChg chg="mod">
          <ac:chgData name="Éric Maillet" userId="d7bfa625-9da1-4425-b583-0dbd0c9faacf" providerId="ADAL" clId="{DF2552B3-C71A-44FA-B3A6-1C995FC72746}" dt="2023-03-15T15:12:39.137" v="1342" actId="20577"/>
          <ac:spMkLst>
            <pc:docMk/>
            <pc:sldMk cId="0" sldId="313"/>
            <ac:spMk id="50179" creationId="{42A922ED-0CBE-8E67-3702-268EE194E791}"/>
          </ac:spMkLst>
        </pc:spChg>
      </pc:sldChg>
      <pc:sldChg chg="modSp">
        <pc:chgData name="Éric Maillet" userId="d7bfa625-9da1-4425-b583-0dbd0c9faacf" providerId="ADAL" clId="{DF2552B3-C71A-44FA-B3A6-1C995FC72746}" dt="2023-03-14T22:00:52.764" v="297" actId="403"/>
        <pc:sldMkLst>
          <pc:docMk/>
          <pc:sldMk cId="0" sldId="314"/>
        </pc:sldMkLst>
        <pc:spChg chg="mod">
          <ac:chgData name="Éric Maillet" userId="d7bfa625-9da1-4425-b583-0dbd0c9faacf" providerId="ADAL" clId="{DF2552B3-C71A-44FA-B3A6-1C995FC72746}" dt="2023-03-14T22:00:52.764" v="297" actId="403"/>
          <ac:spMkLst>
            <pc:docMk/>
            <pc:sldMk cId="0" sldId="314"/>
            <ac:spMk id="2" creationId="{B83D6903-E315-39EB-ABBB-FEE24BBD86C9}"/>
          </ac:spMkLst>
        </pc:spChg>
        <pc:spChg chg="mod">
          <ac:chgData name="Éric Maillet" userId="d7bfa625-9da1-4425-b583-0dbd0c9faacf" providerId="ADAL" clId="{DF2552B3-C71A-44FA-B3A6-1C995FC72746}" dt="2023-03-14T21:59:02.660" v="281" actId="1076"/>
          <ac:spMkLst>
            <pc:docMk/>
            <pc:sldMk cId="0" sldId="314"/>
            <ac:spMk id="14339" creationId="{52765B3F-560F-4EA9-B1FA-758143D2271E}"/>
          </ac:spMkLst>
        </pc:spChg>
      </pc:sldChg>
      <pc:sldChg chg="modSp modAnim">
        <pc:chgData name="Éric Maillet" userId="d7bfa625-9da1-4425-b583-0dbd0c9faacf" providerId="ADAL" clId="{DF2552B3-C71A-44FA-B3A6-1C995FC72746}" dt="2023-03-15T14:45:37.943" v="824" actId="20577"/>
        <pc:sldMkLst>
          <pc:docMk/>
          <pc:sldMk cId="0" sldId="316"/>
        </pc:sldMkLst>
        <pc:spChg chg="mod">
          <ac:chgData name="Éric Maillet" userId="d7bfa625-9da1-4425-b583-0dbd0c9faacf" providerId="ADAL" clId="{DF2552B3-C71A-44FA-B3A6-1C995FC72746}" dt="2023-03-15T14:45:37.943" v="824" actId="20577"/>
          <ac:spMkLst>
            <pc:docMk/>
            <pc:sldMk cId="0" sldId="316"/>
            <ac:spMk id="10242" creationId="{8B43C535-FF73-D89F-2DB2-3E98927E2C1E}"/>
          </ac:spMkLst>
        </pc:spChg>
        <pc:spChg chg="mod">
          <ac:chgData name="Éric Maillet" userId="d7bfa625-9da1-4425-b583-0dbd0c9faacf" providerId="ADAL" clId="{DF2552B3-C71A-44FA-B3A6-1C995FC72746}" dt="2023-03-14T21:49:23.205" v="122" actId="14100"/>
          <ac:spMkLst>
            <pc:docMk/>
            <pc:sldMk cId="0" sldId="316"/>
            <ac:spMk id="10243" creationId="{6F8D24DE-DEB1-8B23-C4F0-65FD9F52F2D2}"/>
          </ac:spMkLst>
        </pc:spChg>
      </pc:sldChg>
      <pc:sldChg chg="modSp modAnim">
        <pc:chgData name="Éric Maillet" userId="d7bfa625-9da1-4425-b583-0dbd0c9faacf" providerId="ADAL" clId="{DF2552B3-C71A-44FA-B3A6-1C995FC72746}" dt="2023-03-15T14:47:48.623" v="865" actId="404"/>
        <pc:sldMkLst>
          <pc:docMk/>
          <pc:sldMk cId="0" sldId="317"/>
        </pc:sldMkLst>
        <pc:spChg chg="mod">
          <ac:chgData name="Éric Maillet" userId="d7bfa625-9da1-4425-b583-0dbd0c9faacf" providerId="ADAL" clId="{DF2552B3-C71A-44FA-B3A6-1C995FC72746}" dt="2023-03-15T14:47:48.623" v="865" actId="404"/>
          <ac:spMkLst>
            <pc:docMk/>
            <pc:sldMk cId="0" sldId="317"/>
            <ac:spMk id="12290" creationId="{F927FF27-9E5F-99FF-A358-A7B76EA27D50}"/>
          </ac:spMkLst>
        </pc:spChg>
        <pc:spChg chg="mod">
          <ac:chgData name="Éric Maillet" userId="d7bfa625-9da1-4425-b583-0dbd0c9faacf" providerId="ADAL" clId="{DF2552B3-C71A-44FA-B3A6-1C995FC72746}" dt="2023-03-14T21:54:54.388" v="186" actId="1076"/>
          <ac:spMkLst>
            <pc:docMk/>
            <pc:sldMk cId="0" sldId="317"/>
            <ac:spMk id="12291" creationId="{495C058F-D558-9C6D-B9B0-ED2EB24BE659}"/>
          </ac:spMkLst>
        </pc:spChg>
      </pc:sldChg>
      <pc:sldChg chg="modSp">
        <pc:chgData name="Éric Maillet" userId="d7bfa625-9da1-4425-b583-0dbd0c9faacf" providerId="ADAL" clId="{DF2552B3-C71A-44FA-B3A6-1C995FC72746}" dt="2023-03-15T14:45:06.405" v="821" actId="20577"/>
        <pc:sldMkLst>
          <pc:docMk/>
          <pc:sldMk cId="0" sldId="318"/>
        </pc:sldMkLst>
        <pc:spChg chg="mod">
          <ac:chgData name="Éric Maillet" userId="d7bfa625-9da1-4425-b583-0dbd0c9faacf" providerId="ADAL" clId="{DF2552B3-C71A-44FA-B3A6-1C995FC72746}" dt="2023-03-15T14:45:06.405" v="821" actId="20577"/>
          <ac:spMkLst>
            <pc:docMk/>
            <pc:sldMk cId="0" sldId="318"/>
            <ac:spMk id="9218" creationId="{FD14D8D5-C494-C500-173D-19EF9DD68000}"/>
          </ac:spMkLst>
        </pc:spChg>
        <pc:spChg chg="mod">
          <ac:chgData name="Éric Maillet" userId="d7bfa625-9da1-4425-b583-0dbd0c9faacf" providerId="ADAL" clId="{DF2552B3-C71A-44FA-B3A6-1C995FC72746}" dt="2023-03-15T14:44:04.158" v="815" actId="790"/>
          <ac:spMkLst>
            <pc:docMk/>
            <pc:sldMk cId="0" sldId="318"/>
            <ac:spMk id="9219" creationId="{268493C7-13C3-A495-77D1-46B5DB71C9AA}"/>
          </ac:spMkLst>
        </pc:spChg>
        <pc:picChg chg="mod">
          <ac:chgData name="Éric Maillet" userId="d7bfa625-9da1-4425-b583-0dbd0c9faacf" providerId="ADAL" clId="{DF2552B3-C71A-44FA-B3A6-1C995FC72746}" dt="2023-03-14T21:41:21.497" v="4" actId="1076"/>
          <ac:picMkLst>
            <pc:docMk/>
            <pc:sldMk cId="0" sldId="318"/>
            <ac:picMk id="2" creationId="{3A0107F4-C2E6-AEA2-7DCD-0C664E01ABF0}"/>
          </ac:picMkLst>
        </pc:picChg>
      </pc:sldChg>
      <pc:sldChg chg="add del">
        <pc:chgData name="Éric Maillet" userId="d7bfa625-9da1-4425-b583-0dbd0c9faacf" providerId="ADAL" clId="{DF2552B3-C71A-44FA-B3A6-1C995FC72746}" dt="2023-03-15T14:02:54.312" v="631" actId="2696"/>
        <pc:sldMkLst>
          <pc:docMk/>
          <pc:sldMk cId="2357383319" sldId="319"/>
        </pc:sldMkLst>
      </pc:sldChg>
      <pc:sldChg chg="add del">
        <pc:chgData name="Éric Maillet" userId="d7bfa625-9da1-4425-b583-0dbd0c9faacf" providerId="ADAL" clId="{DF2552B3-C71A-44FA-B3A6-1C995FC72746}" dt="2023-03-15T14:02:28.429" v="622"/>
        <pc:sldMkLst>
          <pc:docMk/>
          <pc:sldMk cId="3950790677" sldId="319"/>
        </pc:sldMkLst>
      </pc:sldChg>
      <pc:sldChg chg="add del">
        <pc:chgData name="Éric Maillet" userId="d7bfa625-9da1-4425-b583-0dbd0c9faacf" providerId="ADAL" clId="{DF2552B3-C71A-44FA-B3A6-1C995FC72746}" dt="2023-03-15T14:02:54.309" v="630" actId="2696"/>
        <pc:sldMkLst>
          <pc:docMk/>
          <pc:sldMk cId="3074481920" sldId="320"/>
        </pc:sldMkLst>
      </pc:sldChg>
      <pc:sldChg chg="add">
        <pc:chgData name="Éric Maillet" userId="d7bfa625-9da1-4425-b583-0dbd0c9faacf" providerId="ADAL" clId="{DF2552B3-C71A-44FA-B3A6-1C995FC72746}" dt="2023-03-15T14:02:33.358" v="625"/>
        <pc:sldMkLst>
          <pc:docMk/>
          <pc:sldMk cId="1594547558" sldId="321"/>
        </pc:sldMkLst>
      </pc:sldChg>
      <pc:sldChg chg="addSp delSp modSp add">
        <pc:chgData name="Éric Maillet" userId="d7bfa625-9da1-4425-b583-0dbd0c9faacf" providerId="ADAL" clId="{DF2552B3-C71A-44FA-B3A6-1C995FC72746}" dt="2023-03-15T15:21:25.846" v="1373" actId="1076"/>
        <pc:sldMkLst>
          <pc:docMk/>
          <pc:sldMk cId="2969203170" sldId="322"/>
        </pc:sldMkLst>
        <pc:spChg chg="add del">
          <ac:chgData name="Éric Maillet" userId="d7bfa625-9da1-4425-b583-0dbd0c9faacf" providerId="ADAL" clId="{DF2552B3-C71A-44FA-B3A6-1C995FC72746}" dt="2023-03-15T14:41:03.721" v="734"/>
          <ac:spMkLst>
            <pc:docMk/>
            <pc:sldMk cId="2969203170" sldId="322"/>
            <ac:spMk id="2" creationId="{D0777816-C105-42F6-AB99-9D2D6CCAF02D}"/>
          </ac:spMkLst>
        </pc:spChg>
        <pc:spChg chg="add mod">
          <ac:chgData name="Éric Maillet" userId="d7bfa625-9da1-4425-b583-0dbd0c9faacf" providerId="ADAL" clId="{DF2552B3-C71A-44FA-B3A6-1C995FC72746}" dt="2023-03-15T15:21:25.846" v="1373" actId="1076"/>
          <ac:spMkLst>
            <pc:docMk/>
            <pc:sldMk cId="2969203170" sldId="322"/>
            <ac:spMk id="3" creationId="{C8168AD8-870C-48C2-815A-CF78DC4A5D79}"/>
          </ac:spMkLst>
        </pc:spChg>
        <pc:spChg chg="add mod">
          <ac:chgData name="Éric Maillet" userId="d7bfa625-9da1-4425-b583-0dbd0c9faacf" providerId="ADAL" clId="{DF2552B3-C71A-44FA-B3A6-1C995FC72746}" dt="2023-03-15T14:44:22.929" v="816" actId="403"/>
          <ac:spMkLst>
            <pc:docMk/>
            <pc:sldMk cId="2969203170" sldId="322"/>
            <ac:spMk id="4" creationId="{34032604-D459-4B51-AD5E-7E1B13B41351}"/>
          </ac:spMkLst>
        </pc:spChg>
      </pc:sldChg>
      <pc:sldChg chg="addSp modSp add">
        <pc:chgData name="Éric Maillet" userId="d7bfa625-9da1-4425-b583-0dbd0c9faacf" providerId="ADAL" clId="{DF2552B3-C71A-44FA-B3A6-1C995FC72746}" dt="2023-03-15T14:43:25.732" v="814" actId="1076"/>
        <pc:sldMkLst>
          <pc:docMk/>
          <pc:sldMk cId="3534793258" sldId="323"/>
        </pc:sldMkLst>
        <pc:spChg chg="add mod">
          <ac:chgData name="Éric Maillet" userId="d7bfa625-9da1-4425-b583-0dbd0c9faacf" providerId="ADAL" clId="{DF2552B3-C71A-44FA-B3A6-1C995FC72746}" dt="2023-03-15T14:43:07.854" v="796" actId="1076"/>
          <ac:spMkLst>
            <pc:docMk/>
            <pc:sldMk cId="3534793258" sldId="323"/>
            <ac:spMk id="2" creationId="{EAAC9319-3F7C-4300-BE33-E56B6FCE1B73}"/>
          </ac:spMkLst>
        </pc:spChg>
        <pc:spChg chg="add mod">
          <ac:chgData name="Éric Maillet" userId="d7bfa625-9da1-4425-b583-0dbd0c9faacf" providerId="ADAL" clId="{DF2552B3-C71A-44FA-B3A6-1C995FC72746}" dt="2023-03-15T14:43:25.732" v="814" actId="1076"/>
          <ac:spMkLst>
            <pc:docMk/>
            <pc:sldMk cId="3534793258" sldId="323"/>
            <ac:spMk id="3" creationId="{E6FF4CC1-1FB0-4DF9-AD2D-8B902FFBE534}"/>
          </ac:spMkLst>
        </pc:spChg>
      </pc:sldChg>
      <pc:sldChg chg="add del">
        <pc:chgData name="Éric Maillet" userId="d7bfa625-9da1-4425-b583-0dbd0c9faacf" providerId="ADAL" clId="{DF2552B3-C71A-44FA-B3A6-1C995FC72746}" dt="2023-03-15T14:02:59.321" v="635"/>
        <pc:sldMkLst>
          <pc:docMk/>
          <pc:sldMk cId="2659258567" sldId="324"/>
        </pc:sldMkLst>
      </pc:sldChg>
    </pc:docChg>
  </pc:docChgLst>
  <pc:docChgLst>
    <pc:chgData name="Éric Maillet" userId="d7bfa625-9da1-4425-b583-0dbd0c9faacf" providerId="ADAL" clId="{9C81C625-AC19-4AE8-91C5-97D56E62A73E}"/>
    <pc:docChg chg="modSld">
      <pc:chgData name="Éric Maillet" userId="d7bfa625-9da1-4425-b583-0dbd0c9faacf" providerId="ADAL" clId="{9C81C625-AC19-4AE8-91C5-97D56E62A73E}" dt="2023-03-15T15:28:44.720" v="23" actId="20577"/>
      <pc:docMkLst>
        <pc:docMk/>
      </pc:docMkLst>
      <pc:sldChg chg="modSp">
        <pc:chgData name="Éric Maillet" userId="d7bfa625-9da1-4425-b583-0dbd0c9faacf" providerId="ADAL" clId="{9C81C625-AC19-4AE8-91C5-97D56E62A73E}" dt="2023-03-15T15:27:38.053" v="19"/>
        <pc:sldMkLst>
          <pc:docMk/>
          <pc:sldMk cId="0" sldId="287"/>
        </pc:sldMkLst>
        <pc:spChg chg="mod">
          <ac:chgData name="Éric Maillet" userId="d7bfa625-9da1-4425-b583-0dbd0c9faacf" providerId="ADAL" clId="{9C81C625-AC19-4AE8-91C5-97D56E62A73E}" dt="2023-03-15T15:27:38.053" v="19"/>
          <ac:spMkLst>
            <pc:docMk/>
            <pc:sldMk cId="0" sldId="287"/>
            <ac:spMk id="45058" creationId="{29E6D38A-D9E1-761B-7A9B-02CB3029C9B6}"/>
          </ac:spMkLst>
        </pc:spChg>
      </pc:sldChg>
      <pc:sldChg chg="modSp">
        <pc:chgData name="Éric Maillet" userId="d7bfa625-9da1-4425-b583-0dbd0c9faacf" providerId="ADAL" clId="{9C81C625-AC19-4AE8-91C5-97D56E62A73E}" dt="2023-03-15T15:28:44.720" v="23" actId="20577"/>
        <pc:sldMkLst>
          <pc:docMk/>
          <pc:sldMk cId="0" sldId="297"/>
        </pc:sldMkLst>
        <pc:spChg chg="mod">
          <ac:chgData name="Éric Maillet" userId="d7bfa625-9da1-4425-b583-0dbd0c9faacf" providerId="ADAL" clId="{9C81C625-AC19-4AE8-91C5-97D56E62A73E}" dt="2023-03-15T15:28:44.720" v="23" actId="20577"/>
          <ac:spMkLst>
            <pc:docMk/>
            <pc:sldMk cId="0" sldId="297"/>
            <ac:spMk id="19458" creationId="{281EFDE4-D59C-B8AD-9D3A-3C7FE585D80F}"/>
          </ac:spMkLst>
        </pc:spChg>
      </pc:sldChg>
      <pc:sldChg chg="modSp">
        <pc:chgData name="Éric Maillet" userId="d7bfa625-9da1-4425-b583-0dbd0c9faacf" providerId="ADAL" clId="{9C81C625-AC19-4AE8-91C5-97D56E62A73E}" dt="2023-03-15T15:28:20.764" v="21" actId="20577"/>
        <pc:sldMkLst>
          <pc:docMk/>
          <pc:sldMk cId="0" sldId="302"/>
        </pc:sldMkLst>
        <pc:spChg chg="mod">
          <ac:chgData name="Éric Maillet" userId="d7bfa625-9da1-4425-b583-0dbd0c9faacf" providerId="ADAL" clId="{9C81C625-AC19-4AE8-91C5-97D56E62A73E}" dt="2023-03-15T15:28:20.764" v="21" actId="20577"/>
          <ac:spMkLst>
            <pc:docMk/>
            <pc:sldMk cId="0" sldId="302"/>
            <ac:spMk id="31746" creationId="{28FA8782-357A-8052-E0E3-7EC38A2665EF}"/>
          </ac:spMkLst>
        </pc:spChg>
      </pc:sldChg>
      <pc:sldChg chg="modSp">
        <pc:chgData name="Éric Maillet" userId="d7bfa625-9da1-4425-b583-0dbd0c9faacf" providerId="ADAL" clId="{9C81C625-AC19-4AE8-91C5-97D56E62A73E}" dt="2023-03-15T15:24:08.519" v="0" actId="1076"/>
        <pc:sldMkLst>
          <pc:docMk/>
          <pc:sldMk cId="0" sldId="305"/>
        </pc:sldMkLst>
        <pc:picChg chg="mod">
          <ac:chgData name="Éric Maillet" userId="d7bfa625-9da1-4425-b583-0dbd0c9faacf" providerId="ADAL" clId="{9C81C625-AC19-4AE8-91C5-97D56E62A73E}" dt="2023-03-15T15:24:08.519" v="0" actId="1076"/>
          <ac:picMkLst>
            <pc:docMk/>
            <pc:sldMk cId="0" sldId="305"/>
            <ac:picMk id="36867" creationId="{3D5A2326-6736-1A31-3602-A7FF81589387}"/>
          </ac:picMkLst>
        </pc:picChg>
      </pc:sldChg>
      <pc:sldChg chg="modSp">
        <pc:chgData name="Éric Maillet" userId="d7bfa625-9da1-4425-b583-0dbd0c9faacf" providerId="ADAL" clId="{9C81C625-AC19-4AE8-91C5-97D56E62A73E}" dt="2023-03-15T15:24:29.053" v="1" actId="1076"/>
        <pc:sldMkLst>
          <pc:docMk/>
          <pc:sldMk cId="0" sldId="310"/>
        </pc:sldMkLst>
        <pc:spChg chg="mod">
          <ac:chgData name="Éric Maillet" userId="d7bfa625-9da1-4425-b583-0dbd0c9faacf" providerId="ADAL" clId="{9C81C625-AC19-4AE8-91C5-97D56E62A73E}" dt="2023-03-15T15:24:29.053" v="1" actId="1076"/>
          <ac:spMkLst>
            <pc:docMk/>
            <pc:sldMk cId="0" sldId="310"/>
            <ac:spMk id="43011" creationId="{7D09E0DC-FEB5-7DF4-5C2C-EFA6756850C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281BA94-68AC-C945-ED80-EE075D6A258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en-CA"/>
          </a:p>
        </p:txBody>
      </p:sp>
      <p:sp>
        <p:nvSpPr>
          <p:cNvPr id="3" name="Date Placeholder 2">
            <a:extLst>
              <a:ext uri="{FF2B5EF4-FFF2-40B4-BE49-F238E27FC236}">
                <a16:creationId xmlns:a16="http://schemas.microsoft.com/office/drawing/2014/main" id="{376FCE1E-BB08-C7C9-A394-46E0F82D97BC}"/>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37C95F4A-C759-0F4F-A552-68E36F532E45}" type="datetimeFigureOut">
              <a:rPr lang="en-CA"/>
              <a:pPr>
                <a:defRPr/>
              </a:pPr>
              <a:t>2023-03-15</a:t>
            </a:fld>
            <a:endParaRPr lang="en-CA"/>
          </a:p>
        </p:txBody>
      </p:sp>
      <p:sp>
        <p:nvSpPr>
          <p:cNvPr id="4" name="Slide Image Placeholder 3">
            <a:extLst>
              <a:ext uri="{FF2B5EF4-FFF2-40B4-BE49-F238E27FC236}">
                <a16:creationId xmlns:a16="http://schemas.microsoft.com/office/drawing/2014/main" id="{1322E732-00E7-3CE6-C2DD-48F68343125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CA" noProof="0"/>
          </a:p>
        </p:txBody>
      </p:sp>
      <p:sp>
        <p:nvSpPr>
          <p:cNvPr id="5" name="Notes Placeholder 4">
            <a:extLst>
              <a:ext uri="{FF2B5EF4-FFF2-40B4-BE49-F238E27FC236}">
                <a16:creationId xmlns:a16="http://schemas.microsoft.com/office/drawing/2014/main" id="{C7033BC6-C430-4115-1034-B99E509088FD}"/>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CA" noProof="0"/>
          </a:p>
        </p:txBody>
      </p:sp>
      <p:sp>
        <p:nvSpPr>
          <p:cNvPr id="6" name="Footer Placeholder 5">
            <a:extLst>
              <a:ext uri="{FF2B5EF4-FFF2-40B4-BE49-F238E27FC236}">
                <a16:creationId xmlns:a16="http://schemas.microsoft.com/office/drawing/2014/main" id="{E32EF18F-E912-BBBF-D32B-CEA375E250A3}"/>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en-CA"/>
          </a:p>
        </p:txBody>
      </p:sp>
      <p:sp>
        <p:nvSpPr>
          <p:cNvPr id="7" name="Slide Number Placeholder 6">
            <a:extLst>
              <a:ext uri="{FF2B5EF4-FFF2-40B4-BE49-F238E27FC236}">
                <a16:creationId xmlns:a16="http://schemas.microsoft.com/office/drawing/2014/main" id="{5B478DFC-78E7-FBFA-F01C-9259D96AB27E}"/>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10BC7BC-D271-2B45-95B8-8873EED8BF83}" type="slidenum">
              <a:rPr lang="en-CA" altLang="en-US"/>
              <a:pPr/>
              <a:t>‹#›</a:t>
            </a:fld>
            <a:endParaRPr lang="en-CA"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896D3B03-407D-D7A3-8CAC-6ABBC7925BC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C6EE5CB4-E529-B9C8-E058-2A60763EA13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CA" altLang="en-US" dirty="0"/>
          </a:p>
        </p:txBody>
      </p:sp>
      <p:sp>
        <p:nvSpPr>
          <p:cNvPr id="7172" name="Slide Number Placeholder 3">
            <a:extLst>
              <a:ext uri="{FF2B5EF4-FFF2-40B4-BE49-F238E27FC236}">
                <a16:creationId xmlns:a16="http://schemas.microsoft.com/office/drawing/2014/main" id="{4E24C0FE-D559-91BF-550C-9FF35361C76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D57EC23F-0A9D-4742-A968-64D9515FC94D}" type="slidenum">
              <a:rPr lang="en-CA" altLang="en-US"/>
              <a:pPr/>
              <a:t>1</a:t>
            </a:fld>
            <a:endParaRPr lang="en-CA"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E7E14274-C04E-FDF8-AD22-057509FAC31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FA212BFD-566C-5EF8-BE29-DCF87955AE78}"/>
              </a:ext>
            </a:extLst>
          </p:cNvPr>
          <p:cNvSpPr>
            <a:spLocks noGrp="1"/>
          </p:cNvSpPr>
          <p:nvPr>
            <p:ph type="body" idx="1"/>
          </p:nvPr>
        </p:nvSpPr>
        <p:spPr/>
        <p:txBody>
          <a:bodyPr/>
          <a:lstStyle/>
          <a:p>
            <a:pPr>
              <a:defRPr/>
            </a:pPr>
            <a:endParaRPr lang="en-CA" dirty="0"/>
          </a:p>
        </p:txBody>
      </p:sp>
      <p:sp>
        <p:nvSpPr>
          <p:cNvPr id="25604" name="Slide Number Placeholder 3">
            <a:extLst>
              <a:ext uri="{FF2B5EF4-FFF2-40B4-BE49-F238E27FC236}">
                <a16:creationId xmlns:a16="http://schemas.microsoft.com/office/drawing/2014/main" id="{19463750-E54E-0BD4-5905-FD452362DB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A47FFE5-6547-F945-BE4D-5CA1459BB008}" type="slidenum">
              <a:rPr lang="en-CA" altLang="en-US"/>
              <a:pPr/>
              <a:t>14</a:t>
            </a:fld>
            <a:endParaRPr lang="en-CA"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3408243E-DCB0-1A3A-1AA5-FC375F0C49A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C4274F28-3C6D-F427-03D5-4A7F8192AD4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defTabSz="457200">
              <a:lnSpc>
                <a:spcPts val="3200"/>
              </a:lnSpc>
              <a:spcBef>
                <a:spcPct val="0"/>
              </a:spcBef>
            </a:pPr>
            <a:endParaRPr lang="en-US" altLang="en-US" dirty="0">
              <a:solidFill>
                <a:srgbClr val="FF0000"/>
              </a:solidFill>
              <a:latin typeface="Arial" panose="020B0604020202020204" pitchFamily="34" charset="0"/>
              <a:ea typeface="MS PGothic" panose="020B0600070205080204" pitchFamily="34" charset="-128"/>
              <a:cs typeface="Arial" panose="020B0604020202020204" pitchFamily="34" charset="0"/>
            </a:endParaRPr>
          </a:p>
        </p:txBody>
      </p:sp>
      <p:sp>
        <p:nvSpPr>
          <p:cNvPr id="27652" name="Slide Number Placeholder 3">
            <a:extLst>
              <a:ext uri="{FF2B5EF4-FFF2-40B4-BE49-F238E27FC236}">
                <a16:creationId xmlns:a16="http://schemas.microsoft.com/office/drawing/2014/main" id="{AD3F7E0F-56AB-E8C5-F9A2-921B39DB792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23CCCFB6-1F17-D84A-B914-066C709B29C8}" type="slidenum">
              <a:rPr lang="en-CA" altLang="en-US"/>
              <a:pPr/>
              <a:t>15</a:t>
            </a:fld>
            <a:endParaRPr lang="en-CA"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A6E576CB-1593-1DE0-7AD4-E8ECB4AE81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2D8FCBA1-A991-AFFC-0CFA-92C5BF5C2F03}"/>
              </a:ext>
            </a:extLst>
          </p:cNvPr>
          <p:cNvSpPr>
            <a:spLocks noGrp="1"/>
          </p:cNvSpPr>
          <p:nvPr>
            <p:ph type="body" idx="1"/>
          </p:nvPr>
        </p:nvSpPr>
        <p:spPr/>
        <p:txBody>
          <a:bodyPr/>
          <a:lstStyle/>
          <a:p>
            <a:pPr>
              <a:defRPr/>
            </a:pPr>
            <a:endParaRPr lang="en-CA" dirty="0"/>
          </a:p>
        </p:txBody>
      </p:sp>
      <p:sp>
        <p:nvSpPr>
          <p:cNvPr id="29700" name="Slide Number Placeholder 3">
            <a:extLst>
              <a:ext uri="{FF2B5EF4-FFF2-40B4-BE49-F238E27FC236}">
                <a16:creationId xmlns:a16="http://schemas.microsoft.com/office/drawing/2014/main" id="{AF15992E-8063-78A3-28DA-8FEB08DC1B1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A51CCA9B-15C8-604B-B394-58AAD63A9E27}" type="slidenum">
              <a:rPr lang="en-CA" altLang="en-US"/>
              <a:pPr/>
              <a:t>16</a:t>
            </a:fld>
            <a:endParaRPr lang="en-CA"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F173CACC-CA85-0DAF-598B-FB0D4740ECC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AB937A2C-2838-22A4-CB5C-6844A98A9DEE}"/>
              </a:ext>
            </a:extLst>
          </p:cNvPr>
          <p:cNvSpPr>
            <a:spLocks noGrp="1"/>
          </p:cNvSpPr>
          <p:nvPr>
            <p:ph type="body" idx="1"/>
          </p:nvPr>
        </p:nvSpPr>
        <p:spPr/>
        <p:txBody>
          <a:bodyPr/>
          <a:lstStyle/>
          <a:p>
            <a:pPr>
              <a:defRPr/>
            </a:pPr>
            <a:endParaRPr lang="en-CA" dirty="0"/>
          </a:p>
        </p:txBody>
      </p:sp>
      <p:sp>
        <p:nvSpPr>
          <p:cNvPr id="31748" name="Slide Number Placeholder 3">
            <a:extLst>
              <a:ext uri="{FF2B5EF4-FFF2-40B4-BE49-F238E27FC236}">
                <a16:creationId xmlns:a16="http://schemas.microsoft.com/office/drawing/2014/main" id="{A1407882-36A2-36D3-1FED-B6B5FB3BE63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AF2A15E9-4BE3-774C-B243-FB719F19D366}" type="slidenum">
              <a:rPr lang="en-CA" altLang="en-US"/>
              <a:pPr/>
              <a:t>17</a:t>
            </a:fld>
            <a:endParaRPr lang="en-CA"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3009C468-F1D1-0135-B32F-ADD992F8EF1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77B958D6-B923-9331-A9A5-E2F5ABF7FE07}"/>
              </a:ext>
            </a:extLst>
          </p:cNvPr>
          <p:cNvSpPr>
            <a:spLocks noGrp="1"/>
          </p:cNvSpPr>
          <p:nvPr>
            <p:ph type="body" idx="1"/>
          </p:nvPr>
        </p:nvSpPr>
        <p:spPr/>
        <p:txBody>
          <a:bodyPr/>
          <a:lstStyle/>
          <a:p>
            <a:pPr>
              <a:defRPr/>
            </a:pPr>
            <a:endParaRPr lang="en-CA" dirty="0"/>
          </a:p>
        </p:txBody>
      </p:sp>
      <p:sp>
        <p:nvSpPr>
          <p:cNvPr id="33796" name="Slide Number Placeholder 3">
            <a:extLst>
              <a:ext uri="{FF2B5EF4-FFF2-40B4-BE49-F238E27FC236}">
                <a16:creationId xmlns:a16="http://schemas.microsoft.com/office/drawing/2014/main" id="{EE2E52E6-7756-0B81-434A-87DCCE9FB07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5F80DC7B-478C-F24A-BFF5-271BFC576300}" type="slidenum">
              <a:rPr lang="en-CA" altLang="en-US"/>
              <a:pPr/>
              <a:t>18</a:t>
            </a:fld>
            <a:endParaRPr lang="en-CA"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D74CAB7F-4EDB-C164-7809-42C3FE725D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8EF7AF16-256E-5EE5-AFCD-3503FEDCE674}"/>
              </a:ext>
            </a:extLst>
          </p:cNvPr>
          <p:cNvSpPr>
            <a:spLocks noGrp="1"/>
          </p:cNvSpPr>
          <p:nvPr>
            <p:ph type="body" idx="1"/>
          </p:nvPr>
        </p:nvSpPr>
        <p:spPr/>
        <p:txBody>
          <a:bodyPr/>
          <a:lstStyle/>
          <a:p>
            <a:pPr>
              <a:defRPr/>
            </a:pPr>
            <a:endParaRPr lang="en-CA" sz="1600" dirty="0"/>
          </a:p>
        </p:txBody>
      </p:sp>
      <p:sp>
        <p:nvSpPr>
          <p:cNvPr id="35844" name="Slide Number Placeholder 3">
            <a:extLst>
              <a:ext uri="{FF2B5EF4-FFF2-40B4-BE49-F238E27FC236}">
                <a16:creationId xmlns:a16="http://schemas.microsoft.com/office/drawing/2014/main" id="{48E7F693-8F24-4B8B-4E10-32AF3F97AD6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0508EE0F-14CF-E044-9E93-296D98397D6C}" type="slidenum">
              <a:rPr lang="en-CA" altLang="en-US"/>
              <a:pPr/>
              <a:t>19</a:t>
            </a:fld>
            <a:endParaRPr lang="en-CA"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9FB93BAA-DA62-AA0E-6AF9-59D755A0C44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A39E9338-50A7-E8BB-512D-717498BC8749}"/>
              </a:ext>
            </a:extLst>
          </p:cNvPr>
          <p:cNvSpPr>
            <a:spLocks noGrp="1"/>
          </p:cNvSpPr>
          <p:nvPr>
            <p:ph type="body" idx="1"/>
          </p:nvPr>
        </p:nvSpPr>
        <p:spPr/>
        <p:txBody>
          <a:bodyPr/>
          <a:lstStyle/>
          <a:p>
            <a:pPr>
              <a:defRPr/>
            </a:pPr>
            <a:endParaRPr lang="en-CA" dirty="0"/>
          </a:p>
        </p:txBody>
      </p:sp>
      <p:sp>
        <p:nvSpPr>
          <p:cNvPr id="37892" name="Slide Number Placeholder 3">
            <a:extLst>
              <a:ext uri="{FF2B5EF4-FFF2-40B4-BE49-F238E27FC236}">
                <a16:creationId xmlns:a16="http://schemas.microsoft.com/office/drawing/2014/main" id="{DD905708-31FA-55F1-8B4A-674F320B47A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DC7F93AC-E3D1-1145-A5E0-8A0D1FB8189C}" type="slidenum">
              <a:rPr lang="en-CA" altLang="en-US"/>
              <a:pPr/>
              <a:t>20</a:t>
            </a:fld>
            <a:endParaRPr lang="en-CA"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519FB69E-C5C4-09E4-C5AE-E8EC225F24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746FC069-37A8-B58D-1733-407C82304023}"/>
              </a:ext>
            </a:extLst>
          </p:cNvPr>
          <p:cNvSpPr>
            <a:spLocks noGrp="1"/>
          </p:cNvSpPr>
          <p:nvPr>
            <p:ph type="body" idx="1"/>
          </p:nvPr>
        </p:nvSpPr>
        <p:spPr/>
        <p:txBody>
          <a:bodyPr/>
          <a:lstStyle/>
          <a:p>
            <a:pPr>
              <a:defRPr/>
            </a:pPr>
            <a:endParaRPr lang="en-CA" dirty="0"/>
          </a:p>
        </p:txBody>
      </p:sp>
      <p:sp>
        <p:nvSpPr>
          <p:cNvPr id="39940" name="Slide Number Placeholder 3">
            <a:extLst>
              <a:ext uri="{FF2B5EF4-FFF2-40B4-BE49-F238E27FC236}">
                <a16:creationId xmlns:a16="http://schemas.microsoft.com/office/drawing/2014/main" id="{59C06C26-F768-38F9-FBDB-1D54FE26BD6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6F3B4EE9-4142-5446-8CA2-A2737157F020}" type="slidenum">
              <a:rPr lang="en-CA" altLang="en-US"/>
              <a:pPr/>
              <a:t>21</a:t>
            </a:fld>
            <a:endParaRPr lang="en-CA"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59D7A0D5-0670-9541-F0EF-D6AA080F40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828C89F2-BF4D-18F5-6144-2859FC151656}"/>
              </a:ext>
            </a:extLst>
          </p:cNvPr>
          <p:cNvSpPr>
            <a:spLocks noGrp="1"/>
          </p:cNvSpPr>
          <p:nvPr>
            <p:ph type="body" idx="1"/>
          </p:nvPr>
        </p:nvSpPr>
        <p:spPr/>
        <p:txBody>
          <a:bodyPr/>
          <a:lstStyle/>
          <a:p>
            <a:pPr>
              <a:defRPr/>
            </a:pPr>
            <a:endParaRPr lang="en-CA" dirty="0"/>
          </a:p>
        </p:txBody>
      </p:sp>
      <p:sp>
        <p:nvSpPr>
          <p:cNvPr id="41988" name="Slide Number Placeholder 3">
            <a:extLst>
              <a:ext uri="{FF2B5EF4-FFF2-40B4-BE49-F238E27FC236}">
                <a16:creationId xmlns:a16="http://schemas.microsoft.com/office/drawing/2014/main" id="{D363320A-DFA5-753E-6F9B-A1FFF7A5C18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A0D35FE9-E85A-1A4E-8025-9A2A704A2781}" type="slidenum">
              <a:rPr lang="en-CA" altLang="en-US"/>
              <a:pPr/>
              <a:t>22</a:t>
            </a:fld>
            <a:endParaRPr lang="en-CA"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935E2AC8-7101-9B8A-2D82-FF4B8678E08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DDBFEDA5-0D96-334F-7459-5A354ED1E13A}"/>
              </a:ext>
            </a:extLst>
          </p:cNvPr>
          <p:cNvSpPr>
            <a:spLocks noGrp="1"/>
          </p:cNvSpPr>
          <p:nvPr>
            <p:ph type="body" idx="1"/>
          </p:nvPr>
        </p:nvSpPr>
        <p:spPr/>
        <p:txBody>
          <a:bodyPr/>
          <a:lstStyle/>
          <a:p>
            <a:pPr>
              <a:defRPr/>
            </a:pPr>
            <a:endParaRPr lang="en-CA" dirty="0"/>
          </a:p>
        </p:txBody>
      </p:sp>
      <p:sp>
        <p:nvSpPr>
          <p:cNvPr id="44036" name="Slide Number Placeholder 3">
            <a:extLst>
              <a:ext uri="{FF2B5EF4-FFF2-40B4-BE49-F238E27FC236}">
                <a16:creationId xmlns:a16="http://schemas.microsoft.com/office/drawing/2014/main" id="{3A5F0DDF-7335-20C0-806F-CA3D3A0DEC6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F6DF4E20-C613-7E42-AD8F-B2F513ACD4DC}" type="slidenum">
              <a:rPr lang="en-CA" altLang="en-US"/>
              <a:pPr/>
              <a:t>23</a:t>
            </a:fld>
            <a:endParaRPr lang="en-CA"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C10BC7BC-D271-2B45-95B8-8873EED8BF83}" type="slidenum">
              <a:rPr lang="en-CA" altLang="en-US" smtClean="0"/>
              <a:pPr/>
              <a:t>6</a:t>
            </a:fld>
            <a:endParaRPr lang="en-CA" altLang="en-US"/>
          </a:p>
        </p:txBody>
      </p:sp>
    </p:spTree>
    <p:extLst>
      <p:ext uri="{BB962C8B-B14F-4D97-AF65-F5344CB8AC3E}">
        <p14:creationId xmlns:p14="http://schemas.microsoft.com/office/powerpoint/2010/main" val="153551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a:extLst>
              <a:ext uri="{FF2B5EF4-FFF2-40B4-BE49-F238E27FC236}">
                <a16:creationId xmlns:a16="http://schemas.microsoft.com/office/drawing/2014/main" id="{A9A45267-00E6-E921-2F38-FAB537C4168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a:extLst>
              <a:ext uri="{FF2B5EF4-FFF2-40B4-BE49-F238E27FC236}">
                <a16:creationId xmlns:a16="http://schemas.microsoft.com/office/drawing/2014/main" id="{B4D77D8A-FAF6-8E9E-C048-E39F5B3E2F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buFontTx/>
              <a:buChar char="•"/>
            </a:pPr>
            <a:endParaRPr lang="en-US" altLang="en-US" dirty="0"/>
          </a:p>
        </p:txBody>
      </p:sp>
      <p:sp>
        <p:nvSpPr>
          <p:cNvPr id="46084" name="Slide Number Placeholder 3">
            <a:extLst>
              <a:ext uri="{FF2B5EF4-FFF2-40B4-BE49-F238E27FC236}">
                <a16:creationId xmlns:a16="http://schemas.microsoft.com/office/drawing/2014/main" id="{2E6E3A78-868A-A958-1788-623DCB616F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337C0986-46EB-FB4A-83DE-A74449B24DC0}" type="slidenum">
              <a:rPr lang="en-CA" altLang="en-US"/>
              <a:pPr/>
              <a:t>24</a:t>
            </a:fld>
            <a:endParaRPr lang="en-CA"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0BC7BC-D271-2B45-95B8-8873EED8BF83}" type="slidenum">
              <a:rPr lang="en-CA" altLang="en-US" smtClean="0"/>
              <a:pPr/>
              <a:t>25</a:t>
            </a:fld>
            <a:endParaRPr lang="en-CA" altLang="en-US"/>
          </a:p>
        </p:txBody>
      </p:sp>
    </p:spTree>
    <p:extLst>
      <p:ext uri="{BB962C8B-B14F-4D97-AF65-F5344CB8AC3E}">
        <p14:creationId xmlns:p14="http://schemas.microsoft.com/office/powerpoint/2010/main" val="16377194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AAB7CF01-14A6-DEFB-EE89-D8D664AE799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5045281A-4DB5-9F39-815E-2ABC543FB240}"/>
              </a:ext>
            </a:extLst>
          </p:cNvPr>
          <p:cNvSpPr>
            <a:spLocks noGrp="1"/>
          </p:cNvSpPr>
          <p:nvPr>
            <p:ph type="body" idx="1"/>
          </p:nvPr>
        </p:nvSpPr>
        <p:spPr/>
        <p:txBody>
          <a:bodyPr/>
          <a:lstStyle/>
          <a:p>
            <a:pPr>
              <a:defRPr/>
            </a:pPr>
            <a:endParaRPr lang="en-CA" dirty="0"/>
          </a:p>
        </p:txBody>
      </p:sp>
      <p:sp>
        <p:nvSpPr>
          <p:cNvPr id="49156" name="Slide Number Placeholder 3">
            <a:extLst>
              <a:ext uri="{FF2B5EF4-FFF2-40B4-BE49-F238E27FC236}">
                <a16:creationId xmlns:a16="http://schemas.microsoft.com/office/drawing/2014/main" id="{2F17E301-4206-A2A9-36C6-EAD5A5DA5F3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03B7F59D-B7C0-1943-8C7B-B95079514806}" type="slidenum">
              <a:rPr lang="en-CA" altLang="en-US"/>
              <a:pPr/>
              <a:t>26</a:t>
            </a:fld>
            <a:endParaRPr lang="en-CA"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EB9589AD-B01D-A34E-63C2-54AC83FF17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BA1EE7E7-450A-5762-2481-E603D301C82B}"/>
              </a:ext>
            </a:extLst>
          </p:cNvPr>
          <p:cNvSpPr>
            <a:spLocks noGrp="1"/>
          </p:cNvSpPr>
          <p:nvPr>
            <p:ph type="body" idx="1"/>
          </p:nvPr>
        </p:nvSpPr>
        <p:spPr bwMode="auto"/>
        <p:txBody>
          <a:bodyPr wrap="square" numCol="1" anchor="t" anchorCtr="0" compatLnSpc="1">
            <a:prstTxWarp prst="textNoShape">
              <a:avLst/>
            </a:prstTxWarp>
          </a:bodyPr>
          <a:lstStyle/>
          <a:p>
            <a:pPr marL="342900" indent="-342900" defTabSz="457200">
              <a:lnSpc>
                <a:spcPct val="150000"/>
              </a:lnSpc>
              <a:spcBef>
                <a:spcPct val="0"/>
              </a:spcBef>
              <a:buFont typeface="Arial"/>
              <a:buChar char="•"/>
              <a:defRPr/>
            </a:pPr>
            <a:endParaRPr lang="en-CA" altLang="en-US" sz="1600" dirty="0">
              <a:solidFill>
                <a:prstClr val="black"/>
              </a:solidFill>
              <a:latin typeface="Arial" panose="020B0604020202020204" pitchFamily="34" charset="0"/>
              <a:ea typeface="MS PGothic" panose="020B0600070205080204" pitchFamily="34" charset="-128"/>
              <a:cs typeface="Arial" panose="020B0604020202020204" pitchFamily="34" charset="0"/>
            </a:endParaRPr>
          </a:p>
          <a:p>
            <a:pPr>
              <a:defRPr/>
            </a:pPr>
            <a:endParaRPr lang="en-CA" altLang="en-US" dirty="0"/>
          </a:p>
        </p:txBody>
      </p:sp>
      <p:sp>
        <p:nvSpPr>
          <p:cNvPr id="51204" name="Slide Number Placeholder 3">
            <a:extLst>
              <a:ext uri="{FF2B5EF4-FFF2-40B4-BE49-F238E27FC236}">
                <a16:creationId xmlns:a16="http://schemas.microsoft.com/office/drawing/2014/main" id="{AA82FD45-C736-FEA4-A09A-0CB6B1DEE0F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02007037-C9E5-EF47-8CC3-69C4AE30353A}" type="slidenum">
              <a:rPr lang="en-CA" altLang="en-US"/>
              <a:pPr/>
              <a:t>27</a:t>
            </a:fld>
            <a:endParaRPr lang="en-CA"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5C8CECEC-E06F-A27E-0930-1BC36C92051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A3773198-C9D3-2E8E-848E-AA7C843CAA69}"/>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endParaRPr lang="en-CA" altLang="en-US" dirty="0"/>
          </a:p>
        </p:txBody>
      </p:sp>
      <p:sp>
        <p:nvSpPr>
          <p:cNvPr id="11268" name="Slide Number Placeholder 3">
            <a:extLst>
              <a:ext uri="{FF2B5EF4-FFF2-40B4-BE49-F238E27FC236}">
                <a16:creationId xmlns:a16="http://schemas.microsoft.com/office/drawing/2014/main" id="{B1B971C2-2864-9A15-142C-173B9B68717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D62AF8D9-B09D-C741-A84F-1201937E2E09}" type="slidenum">
              <a:rPr lang="en-CA" altLang="en-US"/>
              <a:pPr/>
              <a:t>7</a:t>
            </a:fld>
            <a:endParaRPr lang="en-CA"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DCE3F583-FC20-33D9-C070-19566FCBE15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B7E392A2-284C-0AA7-3830-64A279D05601}"/>
              </a:ext>
            </a:extLst>
          </p:cNvPr>
          <p:cNvSpPr>
            <a:spLocks noGrp="1"/>
          </p:cNvSpPr>
          <p:nvPr>
            <p:ph type="body" idx="1"/>
          </p:nvPr>
        </p:nvSpPr>
        <p:spPr/>
        <p:txBody>
          <a:bodyPr/>
          <a:lstStyle/>
          <a:p>
            <a:pPr>
              <a:defRPr/>
            </a:pPr>
            <a:endParaRPr lang="en-CA" dirty="0"/>
          </a:p>
        </p:txBody>
      </p:sp>
      <p:sp>
        <p:nvSpPr>
          <p:cNvPr id="13316" name="Slide Number Placeholder 3">
            <a:extLst>
              <a:ext uri="{FF2B5EF4-FFF2-40B4-BE49-F238E27FC236}">
                <a16:creationId xmlns:a16="http://schemas.microsoft.com/office/drawing/2014/main" id="{8864B223-E2EF-D0E7-C833-34B09C9199C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D689FFD2-B0D0-EA45-A124-B8ED54021782}" type="slidenum">
              <a:rPr lang="en-CA" altLang="en-US"/>
              <a:pPr/>
              <a:t>8</a:t>
            </a:fld>
            <a:endParaRPr lang="en-CA"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5B8901A0-35F2-DFE5-C91F-E32FDA99B97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84E49577-58A7-4700-CB7E-948823E92F9C}"/>
              </a:ext>
            </a:extLst>
          </p:cNvPr>
          <p:cNvSpPr>
            <a:spLocks noGrp="1"/>
          </p:cNvSpPr>
          <p:nvPr>
            <p:ph type="body" idx="1"/>
          </p:nvPr>
        </p:nvSpPr>
        <p:spPr/>
        <p:txBody>
          <a:bodyPr/>
          <a:lstStyle/>
          <a:p>
            <a:pPr>
              <a:defRPr/>
            </a:pPr>
            <a:endParaRPr lang="en-CA" dirty="0"/>
          </a:p>
        </p:txBody>
      </p:sp>
      <p:sp>
        <p:nvSpPr>
          <p:cNvPr id="15364" name="Slide Number Placeholder 3">
            <a:extLst>
              <a:ext uri="{FF2B5EF4-FFF2-40B4-BE49-F238E27FC236}">
                <a16:creationId xmlns:a16="http://schemas.microsoft.com/office/drawing/2014/main" id="{9D3046D9-9CFA-229D-06DC-9BBB59DA065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432098DC-DA73-D84C-9709-928DDD07C80F}" type="slidenum">
              <a:rPr lang="en-CA" altLang="en-US"/>
              <a:pPr/>
              <a:t>9</a:t>
            </a:fld>
            <a:endParaRPr lang="en-CA"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89BEDCEF-11F0-C98C-9DD4-2FE57C378F3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4BC0962F-A73A-286E-CCD1-2B0E6C9B6C1F}"/>
              </a:ext>
            </a:extLst>
          </p:cNvPr>
          <p:cNvSpPr>
            <a:spLocks noGrp="1"/>
          </p:cNvSpPr>
          <p:nvPr>
            <p:ph type="body" idx="1"/>
          </p:nvPr>
        </p:nvSpPr>
        <p:spPr bwMode="auto"/>
        <p:txBody>
          <a:bodyPr wrap="square" numCol="1" anchor="t" anchorCtr="0" compatLnSpc="1">
            <a:prstTxWarp prst="textNoShape">
              <a:avLst/>
            </a:prstTxWarp>
          </a:bodyPr>
          <a:lstStyle/>
          <a:p>
            <a:pPr eaLnBrk="1" hangingPunct="1">
              <a:spcBef>
                <a:spcPct val="0"/>
              </a:spcBef>
              <a:defRPr/>
            </a:pPr>
            <a:endParaRPr lang="en-CA" altLang="en-US" sz="1600" dirty="0">
              <a:latin typeface="Arial" panose="020B0604020202020204" pitchFamily="34" charset="0"/>
              <a:cs typeface="Arial" panose="020B0604020202020204" pitchFamily="34" charset="0"/>
            </a:endParaRPr>
          </a:p>
        </p:txBody>
      </p:sp>
      <p:sp>
        <p:nvSpPr>
          <p:cNvPr id="17412" name="Slide Number Placeholder 3">
            <a:extLst>
              <a:ext uri="{FF2B5EF4-FFF2-40B4-BE49-F238E27FC236}">
                <a16:creationId xmlns:a16="http://schemas.microsoft.com/office/drawing/2014/main" id="{2FEB906A-9FDB-1DA7-F04A-55CA2C65B35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6CC1C413-5777-474F-8B52-6322C6DFCCED}" type="slidenum">
              <a:rPr lang="en-CA" altLang="en-US"/>
              <a:pPr/>
              <a:t>10</a:t>
            </a:fld>
            <a:endParaRPr lang="en-CA"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9D8D821F-CD50-67DC-FD49-B27DA1BCFF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4D92FAAC-51CF-1604-02A4-F8975DFD829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defTabSz="457200">
              <a:lnSpc>
                <a:spcPts val="3200"/>
              </a:lnSpc>
              <a:spcBef>
                <a:spcPct val="0"/>
              </a:spcBef>
              <a:buFontTx/>
              <a:buChar char="•"/>
            </a:pPr>
            <a:endParaRPr lang="en-US" altLang="en-US" sz="1600" dirty="0">
              <a:solidFill>
                <a:srgbClr val="FF0000"/>
              </a:solidFill>
              <a:latin typeface="Arial" panose="020B0604020202020204" pitchFamily="34" charset="0"/>
              <a:ea typeface="MS PGothic" panose="020B0600070205080204" pitchFamily="34" charset="-128"/>
              <a:cs typeface="Arial" panose="020B0604020202020204" pitchFamily="34" charset="0"/>
            </a:endParaRPr>
          </a:p>
        </p:txBody>
      </p:sp>
      <p:sp>
        <p:nvSpPr>
          <p:cNvPr id="19460" name="Slide Number Placeholder 3">
            <a:extLst>
              <a:ext uri="{FF2B5EF4-FFF2-40B4-BE49-F238E27FC236}">
                <a16:creationId xmlns:a16="http://schemas.microsoft.com/office/drawing/2014/main" id="{2E653C31-74DE-DF2C-BEF6-AA72935857C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33F45404-9C79-774C-8F4B-0311D945F373}" type="slidenum">
              <a:rPr lang="en-CA" altLang="en-US"/>
              <a:pPr/>
              <a:t>11</a:t>
            </a:fld>
            <a:endParaRPr lang="en-CA"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D0285F6F-6C63-C198-868A-3E0A9E2463A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22071E65-53D7-42E7-7830-59AFF0268ACF}"/>
              </a:ext>
            </a:extLst>
          </p:cNvPr>
          <p:cNvSpPr>
            <a:spLocks noGrp="1"/>
          </p:cNvSpPr>
          <p:nvPr>
            <p:ph type="body" idx="1"/>
          </p:nvPr>
        </p:nvSpPr>
        <p:spPr/>
        <p:txBody>
          <a:bodyPr/>
          <a:lstStyle/>
          <a:p>
            <a:pPr marL="171450" indent="-171450" defTabSz="457200">
              <a:lnSpc>
                <a:spcPts val="3200"/>
              </a:lnSpc>
              <a:spcBef>
                <a:spcPct val="0"/>
              </a:spcBef>
              <a:buFont typeface="Arial" panose="020B0604020202020204" pitchFamily="34" charset="0"/>
              <a:buChar char="•"/>
              <a:defRPr/>
            </a:pPr>
            <a:endParaRPr lang="en-CA" dirty="0"/>
          </a:p>
        </p:txBody>
      </p:sp>
      <p:sp>
        <p:nvSpPr>
          <p:cNvPr id="21508" name="Slide Number Placeholder 3">
            <a:extLst>
              <a:ext uri="{FF2B5EF4-FFF2-40B4-BE49-F238E27FC236}">
                <a16:creationId xmlns:a16="http://schemas.microsoft.com/office/drawing/2014/main" id="{DC8ECCA5-7B81-7097-E0EB-9DE7822A3AB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10E2DED9-FC5B-A047-B69E-4EDBEC479B12}" type="slidenum">
              <a:rPr lang="en-CA" altLang="en-US"/>
              <a:pPr/>
              <a:t>12</a:t>
            </a:fld>
            <a:endParaRPr lang="en-CA"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D61D4790-2C4D-4F94-6A4C-4C12520BBC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6F496C4B-BB1D-6744-20E8-9A63F1F28279}"/>
              </a:ext>
            </a:extLst>
          </p:cNvPr>
          <p:cNvSpPr>
            <a:spLocks noGrp="1"/>
          </p:cNvSpPr>
          <p:nvPr>
            <p:ph type="body" idx="1"/>
          </p:nvPr>
        </p:nvSpPr>
        <p:spPr/>
        <p:txBody>
          <a:bodyPr/>
          <a:lstStyle/>
          <a:p>
            <a:pPr>
              <a:defRPr/>
            </a:pPr>
            <a:endParaRPr lang="en-CA" dirty="0"/>
          </a:p>
        </p:txBody>
      </p:sp>
      <p:sp>
        <p:nvSpPr>
          <p:cNvPr id="23556" name="Slide Number Placeholder 3">
            <a:extLst>
              <a:ext uri="{FF2B5EF4-FFF2-40B4-BE49-F238E27FC236}">
                <a16:creationId xmlns:a16="http://schemas.microsoft.com/office/drawing/2014/main" id="{11EFA122-77DF-D9FC-2220-348A44E90CA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821CF1E-9CB2-B449-9A25-D72A4E92CD77}" type="slidenum">
              <a:rPr lang="en-CA" altLang="en-US"/>
              <a:pPr/>
              <a:t>13</a:t>
            </a:fld>
            <a:endParaRPr lang="en-CA"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8C3F405-F6AA-FF85-5AE2-95D84D0E6528}"/>
              </a:ext>
            </a:extLst>
          </p:cNvPr>
          <p:cNvPicPr>
            <a:picLocks/>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105275"/>
            <a:ext cx="6835775"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F4927581-6950-F838-C139-0A8AFF33778B}"/>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67563" y="4264025"/>
            <a:ext cx="1512887"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Placeholder 21"/>
          <p:cNvSpPr>
            <a:spLocks noGrp="1"/>
          </p:cNvSpPr>
          <p:nvPr>
            <p:ph type="body" sz="quarter" idx="10"/>
          </p:nvPr>
        </p:nvSpPr>
        <p:spPr>
          <a:xfrm>
            <a:off x="742135" y="803658"/>
            <a:ext cx="6126025" cy="1412927"/>
          </a:xfrm>
          <a:prstGeom prst="rect">
            <a:avLst/>
          </a:prstGeom>
        </p:spPr>
        <p:txBody>
          <a:bodyPr vert="horz"/>
          <a:lstStyle>
            <a:lvl1pPr marL="0" indent="0">
              <a:lnSpc>
                <a:spcPct val="150000"/>
              </a:lnSpc>
              <a:spcBef>
                <a:spcPts val="0"/>
              </a:spcBef>
              <a:defRPr sz="1800" b="0" baseline="0">
                <a:ln>
                  <a:noFill/>
                </a:ln>
                <a:solidFill>
                  <a:schemeClr val="tx1"/>
                </a:solidFill>
                <a:latin typeface="Arial"/>
                <a:cs typeface="Arial"/>
              </a:defRPr>
            </a:lvl1pPr>
            <a:lvl2pPr>
              <a:lnSpc>
                <a:spcPts val="6400"/>
              </a:lnSpc>
              <a:spcBef>
                <a:spcPts val="0"/>
              </a:spcBef>
              <a:defRPr sz="5800">
                <a:latin typeface="Arial"/>
                <a:cs typeface="Arial"/>
              </a:defRPr>
            </a:lvl2pPr>
            <a:lvl3pPr>
              <a:lnSpc>
                <a:spcPts val="6400"/>
              </a:lnSpc>
              <a:spcBef>
                <a:spcPts val="0"/>
              </a:spcBef>
              <a:defRPr sz="5800">
                <a:latin typeface="NewsGoth Cn BT"/>
                <a:cs typeface="NewsGoth Cn BT"/>
              </a:defRPr>
            </a:lvl3pPr>
            <a:lvl4pPr>
              <a:lnSpc>
                <a:spcPts val="6400"/>
              </a:lnSpc>
              <a:spcBef>
                <a:spcPts val="0"/>
              </a:spcBef>
              <a:defRPr sz="5800">
                <a:latin typeface="NewsGoth Cn BT"/>
                <a:cs typeface="NewsGoth Cn BT"/>
              </a:defRPr>
            </a:lvl4pPr>
            <a:lvl5pPr>
              <a:lnSpc>
                <a:spcPts val="6400"/>
              </a:lnSpc>
              <a:spcBef>
                <a:spcPts val="0"/>
              </a:spcBef>
              <a:defRPr sz="5800">
                <a:latin typeface="NewsGoth Cn BT"/>
                <a:cs typeface="NewsGoth Cn BT"/>
              </a:defRPr>
            </a:lvl5pPr>
          </a:lstStyle>
          <a:p>
            <a:pPr lvl="0"/>
            <a:r>
              <a:rPr lang="en-CA" dirty="0"/>
              <a:t>Click to edit Master text </a:t>
            </a:r>
          </a:p>
          <a:p>
            <a:pPr lvl="0"/>
            <a:r>
              <a:rPr lang="en-CA" dirty="0"/>
              <a:t>styles</a:t>
            </a:r>
          </a:p>
        </p:txBody>
      </p:sp>
      <p:sp>
        <p:nvSpPr>
          <p:cNvPr id="3" name="Text Placeholder 2"/>
          <p:cNvSpPr>
            <a:spLocks noGrp="1"/>
          </p:cNvSpPr>
          <p:nvPr>
            <p:ph type="body" sz="quarter" idx="11"/>
          </p:nvPr>
        </p:nvSpPr>
        <p:spPr>
          <a:xfrm>
            <a:off x="752475" y="2421493"/>
            <a:ext cx="6115685" cy="1042988"/>
          </a:xfrm>
          <a:prstGeom prst="rect">
            <a:avLst/>
          </a:prstGeom>
        </p:spPr>
        <p:txBody>
          <a:bodyPr vert="horz"/>
          <a:lstStyle>
            <a:lvl1pPr>
              <a:lnSpc>
                <a:spcPct val="150000"/>
              </a:lnSpc>
              <a:spcBef>
                <a:spcPts val="0"/>
              </a:spcBef>
              <a:defRPr sz="1200" spc="0" baseline="0">
                <a:ln>
                  <a:noFill/>
                </a:ln>
                <a:latin typeface="Arial"/>
                <a:cs typeface="Arial"/>
              </a:defRPr>
            </a:lvl1pPr>
            <a:lvl2pPr>
              <a:lnSpc>
                <a:spcPct val="150000"/>
              </a:lnSpc>
              <a:spcBef>
                <a:spcPts val="0"/>
              </a:spcBef>
              <a:defRPr sz="1200" spc="0">
                <a:ln>
                  <a:noFill/>
                </a:ln>
                <a:latin typeface="Arial"/>
                <a:cs typeface="Arial"/>
              </a:defRPr>
            </a:lvl2pPr>
            <a:lvl3pPr>
              <a:lnSpc>
                <a:spcPts val="3200"/>
              </a:lnSpc>
              <a:spcBef>
                <a:spcPts val="0"/>
              </a:spcBef>
              <a:defRPr sz="2400">
                <a:latin typeface="News Gothic MT"/>
                <a:cs typeface="News Gothic MT"/>
              </a:defRPr>
            </a:lvl3pPr>
            <a:lvl4pPr>
              <a:lnSpc>
                <a:spcPts val="3200"/>
              </a:lnSpc>
              <a:spcBef>
                <a:spcPts val="0"/>
              </a:spcBef>
              <a:defRPr sz="2400">
                <a:latin typeface="News Gothic MT"/>
                <a:cs typeface="News Gothic MT"/>
              </a:defRPr>
            </a:lvl4pPr>
            <a:lvl5pPr>
              <a:lnSpc>
                <a:spcPts val="3200"/>
              </a:lnSpc>
              <a:spcBef>
                <a:spcPts val="0"/>
              </a:spcBef>
              <a:defRPr sz="2400">
                <a:latin typeface="News Gothic MT"/>
                <a:cs typeface="News Gothic MT"/>
              </a:defRPr>
            </a:lvl5pPr>
          </a:lstStyle>
          <a:p>
            <a:pPr lvl="0"/>
            <a:r>
              <a:rPr lang="en-CA" dirty="0"/>
              <a:t>Click to edit Master text styles</a:t>
            </a:r>
          </a:p>
          <a:p>
            <a:pPr lvl="1"/>
            <a:r>
              <a:rPr lang="en-CA" dirty="0"/>
              <a:t>Second level</a:t>
            </a:r>
          </a:p>
        </p:txBody>
      </p:sp>
      <p:sp>
        <p:nvSpPr>
          <p:cNvPr id="9" name="Text Placeholder 8"/>
          <p:cNvSpPr>
            <a:spLocks noGrp="1"/>
          </p:cNvSpPr>
          <p:nvPr>
            <p:ph type="body" sz="quarter" idx="12"/>
          </p:nvPr>
        </p:nvSpPr>
        <p:spPr>
          <a:xfrm>
            <a:off x="747395" y="4289452"/>
            <a:ext cx="5140850" cy="502444"/>
          </a:xfrm>
          <a:prstGeom prst="rect">
            <a:avLst/>
          </a:prstGeom>
        </p:spPr>
        <p:txBody>
          <a:bodyPr vert="horz"/>
          <a:lstStyle>
            <a:lvl1pPr>
              <a:lnSpc>
                <a:spcPts val="2100"/>
              </a:lnSpc>
              <a:spcBef>
                <a:spcPts val="0"/>
              </a:spcBef>
              <a:defRPr sz="1600" b="1" baseline="0">
                <a:latin typeface="Arial"/>
                <a:cs typeface="Arial"/>
              </a:defRPr>
            </a:lvl1pPr>
            <a:lvl2pPr>
              <a:lnSpc>
                <a:spcPts val="2100"/>
              </a:lnSpc>
              <a:spcBef>
                <a:spcPts val="0"/>
              </a:spcBef>
              <a:defRPr sz="1700" b="1">
                <a:latin typeface="News Gothic MT"/>
                <a:cs typeface="News Gothic MT"/>
              </a:defRPr>
            </a:lvl2pPr>
            <a:lvl3pPr>
              <a:lnSpc>
                <a:spcPts val="2100"/>
              </a:lnSpc>
              <a:spcBef>
                <a:spcPts val="0"/>
              </a:spcBef>
              <a:defRPr sz="1700" b="1">
                <a:latin typeface="News Gothic MT"/>
                <a:cs typeface="News Gothic MT"/>
              </a:defRPr>
            </a:lvl3pPr>
            <a:lvl4pPr>
              <a:lnSpc>
                <a:spcPts val="2100"/>
              </a:lnSpc>
              <a:spcBef>
                <a:spcPts val="0"/>
              </a:spcBef>
              <a:defRPr sz="1700" b="1">
                <a:latin typeface="News Gothic MT"/>
                <a:cs typeface="News Gothic MT"/>
              </a:defRPr>
            </a:lvl4pPr>
            <a:lvl5pPr>
              <a:lnSpc>
                <a:spcPts val="2100"/>
              </a:lnSpc>
              <a:spcBef>
                <a:spcPts val="0"/>
              </a:spcBef>
              <a:defRPr sz="1700" b="1">
                <a:latin typeface="News Gothic MT"/>
                <a:cs typeface="News Gothic MT"/>
              </a:defRPr>
            </a:lvl5pPr>
          </a:lstStyle>
          <a:p>
            <a:pPr lvl="0"/>
            <a:r>
              <a:rPr lang="en-CA" dirty="0"/>
              <a:t>Click to edit Master text styles</a:t>
            </a:r>
          </a:p>
        </p:txBody>
      </p:sp>
    </p:spTree>
    <p:extLst>
      <p:ext uri="{BB962C8B-B14F-4D97-AF65-F5344CB8AC3E}">
        <p14:creationId xmlns:p14="http://schemas.microsoft.com/office/powerpoint/2010/main" val="153959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E673DAD-212B-7D46-049B-B76000E61249}"/>
              </a:ext>
            </a:extLst>
          </p:cNvPr>
          <p:cNvSpPr/>
          <p:nvPr userDrawn="1"/>
        </p:nvSpPr>
        <p:spPr>
          <a:xfrm>
            <a:off x="6827838" y="4105275"/>
            <a:ext cx="2316162" cy="7778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pic>
        <p:nvPicPr>
          <p:cNvPr id="3" name="Picture 1">
            <a:extLst>
              <a:ext uri="{FF2B5EF4-FFF2-40B4-BE49-F238E27FC236}">
                <a16:creationId xmlns:a16="http://schemas.microsoft.com/office/drawing/2014/main" id="{24D739FE-39FE-F6C9-1919-95D58A15A178}"/>
              </a:ext>
            </a:extLst>
          </p:cNvPr>
          <p:cNvPicPr>
            <a:picLocks/>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4105275"/>
            <a:ext cx="6835775"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AA6C2EC1-0E7B-C24F-D7FB-2B7BBA82C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148513" y="4264025"/>
            <a:ext cx="1512887"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21"/>
          <p:cNvSpPr>
            <a:spLocks noGrp="1"/>
          </p:cNvSpPr>
          <p:nvPr>
            <p:ph type="body" sz="quarter" idx="10"/>
          </p:nvPr>
        </p:nvSpPr>
        <p:spPr>
          <a:xfrm>
            <a:off x="727075" y="801306"/>
            <a:ext cx="6141085" cy="1412927"/>
          </a:xfrm>
          <a:prstGeom prst="rect">
            <a:avLst/>
          </a:prstGeom>
        </p:spPr>
        <p:txBody>
          <a:bodyPr vert="horz"/>
          <a:lstStyle>
            <a:lvl1pPr marL="0" indent="0">
              <a:lnSpc>
                <a:spcPct val="150000"/>
              </a:lnSpc>
              <a:spcBef>
                <a:spcPts val="0"/>
              </a:spcBef>
              <a:defRPr sz="1800" b="1" baseline="0">
                <a:ln>
                  <a:noFill/>
                </a:ln>
                <a:solidFill>
                  <a:srgbClr val="FEC52B"/>
                </a:solidFill>
                <a:latin typeface="Arial"/>
                <a:cs typeface="Arial"/>
              </a:defRPr>
            </a:lvl1pPr>
            <a:lvl2pPr>
              <a:lnSpc>
                <a:spcPts val="6400"/>
              </a:lnSpc>
              <a:spcBef>
                <a:spcPts val="0"/>
              </a:spcBef>
              <a:defRPr sz="5800">
                <a:latin typeface="Arial"/>
                <a:cs typeface="Arial"/>
              </a:defRPr>
            </a:lvl2pPr>
            <a:lvl3pPr>
              <a:lnSpc>
                <a:spcPts val="6400"/>
              </a:lnSpc>
              <a:spcBef>
                <a:spcPts val="0"/>
              </a:spcBef>
              <a:defRPr sz="5800">
                <a:latin typeface="NewsGoth Cn BT"/>
                <a:cs typeface="NewsGoth Cn BT"/>
              </a:defRPr>
            </a:lvl3pPr>
            <a:lvl4pPr>
              <a:lnSpc>
                <a:spcPts val="6400"/>
              </a:lnSpc>
              <a:spcBef>
                <a:spcPts val="0"/>
              </a:spcBef>
              <a:defRPr sz="5800">
                <a:latin typeface="NewsGoth Cn BT"/>
                <a:cs typeface="NewsGoth Cn BT"/>
              </a:defRPr>
            </a:lvl4pPr>
            <a:lvl5pPr>
              <a:lnSpc>
                <a:spcPts val="6400"/>
              </a:lnSpc>
              <a:spcBef>
                <a:spcPts val="0"/>
              </a:spcBef>
              <a:defRPr sz="5800">
                <a:latin typeface="NewsGoth Cn BT"/>
                <a:cs typeface="NewsGoth Cn BT"/>
              </a:defRPr>
            </a:lvl5pPr>
          </a:lstStyle>
          <a:p>
            <a:pPr lvl="0"/>
            <a:r>
              <a:rPr lang="en-CA" dirty="0"/>
              <a:t>Click to edit Master text styles</a:t>
            </a:r>
          </a:p>
        </p:txBody>
      </p:sp>
      <p:sp>
        <p:nvSpPr>
          <p:cNvPr id="15" name="Text Placeholder 2"/>
          <p:cNvSpPr>
            <a:spLocks noGrp="1"/>
          </p:cNvSpPr>
          <p:nvPr>
            <p:ph type="body" sz="quarter" idx="14"/>
          </p:nvPr>
        </p:nvSpPr>
        <p:spPr>
          <a:xfrm>
            <a:off x="752475" y="2421493"/>
            <a:ext cx="6115685" cy="1042988"/>
          </a:xfrm>
          <a:prstGeom prst="rect">
            <a:avLst/>
          </a:prstGeom>
        </p:spPr>
        <p:txBody>
          <a:bodyPr vert="horz"/>
          <a:lstStyle>
            <a:lvl1pPr>
              <a:lnSpc>
                <a:spcPct val="150000"/>
              </a:lnSpc>
              <a:spcBef>
                <a:spcPts val="0"/>
              </a:spcBef>
              <a:defRPr sz="1200" spc="0" baseline="0">
                <a:ln>
                  <a:noFill/>
                </a:ln>
                <a:solidFill>
                  <a:schemeClr val="bg1"/>
                </a:solidFill>
                <a:latin typeface="Arial"/>
                <a:cs typeface="Arial"/>
              </a:defRPr>
            </a:lvl1pPr>
            <a:lvl2pPr>
              <a:lnSpc>
                <a:spcPct val="150000"/>
              </a:lnSpc>
              <a:spcBef>
                <a:spcPts val="0"/>
              </a:spcBef>
              <a:defRPr sz="1200" spc="0">
                <a:ln>
                  <a:noFill/>
                </a:ln>
                <a:solidFill>
                  <a:schemeClr val="bg1"/>
                </a:solidFill>
                <a:latin typeface="Arial"/>
                <a:cs typeface="Arial"/>
              </a:defRPr>
            </a:lvl2pPr>
            <a:lvl3pPr>
              <a:lnSpc>
                <a:spcPts val="3200"/>
              </a:lnSpc>
              <a:spcBef>
                <a:spcPts val="0"/>
              </a:spcBef>
              <a:defRPr sz="2400">
                <a:latin typeface="News Gothic MT"/>
                <a:cs typeface="News Gothic MT"/>
              </a:defRPr>
            </a:lvl3pPr>
            <a:lvl4pPr>
              <a:lnSpc>
                <a:spcPts val="3200"/>
              </a:lnSpc>
              <a:spcBef>
                <a:spcPts val="0"/>
              </a:spcBef>
              <a:defRPr sz="2400">
                <a:latin typeface="News Gothic MT"/>
                <a:cs typeface="News Gothic MT"/>
              </a:defRPr>
            </a:lvl4pPr>
            <a:lvl5pPr>
              <a:lnSpc>
                <a:spcPts val="3200"/>
              </a:lnSpc>
              <a:spcBef>
                <a:spcPts val="0"/>
              </a:spcBef>
              <a:defRPr sz="2400">
                <a:latin typeface="News Gothic MT"/>
                <a:cs typeface="News Gothic MT"/>
              </a:defRPr>
            </a:lvl5pPr>
          </a:lstStyle>
          <a:p>
            <a:pPr lvl="0"/>
            <a:r>
              <a:rPr lang="en-CA" dirty="0"/>
              <a:t>Click to edit Master text styles</a:t>
            </a:r>
          </a:p>
          <a:p>
            <a:pPr lvl="1"/>
            <a:r>
              <a:rPr lang="en-CA" dirty="0"/>
              <a:t>Second level</a:t>
            </a:r>
          </a:p>
        </p:txBody>
      </p:sp>
      <p:sp>
        <p:nvSpPr>
          <p:cNvPr id="17" name="Text Placeholder 8"/>
          <p:cNvSpPr>
            <a:spLocks noGrp="1"/>
          </p:cNvSpPr>
          <p:nvPr>
            <p:ph type="body" sz="quarter" idx="12"/>
          </p:nvPr>
        </p:nvSpPr>
        <p:spPr>
          <a:xfrm>
            <a:off x="747395" y="4289452"/>
            <a:ext cx="5140850" cy="502444"/>
          </a:xfrm>
          <a:prstGeom prst="rect">
            <a:avLst/>
          </a:prstGeom>
        </p:spPr>
        <p:txBody>
          <a:bodyPr vert="horz"/>
          <a:lstStyle>
            <a:lvl1pPr>
              <a:lnSpc>
                <a:spcPts val="2100"/>
              </a:lnSpc>
              <a:spcBef>
                <a:spcPts val="0"/>
              </a:spcBef>
              <a:defRPr sz="1600" b="1" baseline="0">
                <a:latin typeface="Arial"/>
                <a:cs typeface="Arial"/>
              </a:defRPr>
            </a:lvl1pPr>
            <a:lvl2pPr>
              <a:lnSpc>
                <a:spcPts val="2100"/>
              </a:lnSpc>
              <a:spcBef>
                <a:spcPts val="0"/>
              </a:spcBef>
              <a:defRPr sz="1700" b="1">
                <a:latin typeface="News Gothic MT"/>
                <a:cs typeface="News Gothic MT"/>
              </a:defRPr>
            </a:lvl2pPr>
            <a:lvl3pPr>
              <a:lnSpc>
                <a:spcPts val="2100"/>
              </a:lnSpc>
              <a:spcBef>
                <a:spcPts val="0"/>
              </a:spcBef>
              <a:defRPr sz="1700" b="1">
                <a:latin typeface="News Gothic MT"/>
                <a:cs typeface="News Gothic MT"/>
              </a:defRPr>
            </a:lvl3pPr>
            <a:lvl4pPr>
              <a:lnSpc>
                <a:spcPts val="2100"/>
              </a:lnSpc>
              <a:spcBef>
                <a:spcPts val="0"/>
              </a:spcBef>
              <a:defRPr sz="1700" b="1">
                <a:latin typeface="News Gothic MT"/>
                <a:cs typeface="News Gothic MT"/>
              </a:defRPr>
            </a:lvl4pPr>
            <a:lvl5pPr>
              <a:lnSpc>
                <a:spcPts val="2100"/>
              </a:lnSpc>
              <a:spcBef>
                <a:spcPts val="0"/>
              </a:spcBef>
              <a:defRPr sz="1700" b="1">
                <a:latin typeface="News Gothic MT"/>
                <a:cs typeface="News Gothic MT"/>
              </a:defRPr>
            </a:lvl5pPr>
          </a:lstStyle>
          <a:p>
            <a:pPr lvl="0"/>
            <a:r>
              <a:rPr lang="en-CA" dirty="0"/>
              <a:t>Click to edit Master text styles</a:t>
            </a:r>
          </a:p>
        </p:txBody>
      </p:sp>
    </p:spTree>
    <p:extLst>
      <p:ext uri="{BB962C8B-B14F-4D97-AF65-F5344CB8AC3E}">
        <p14:creationId xmlns:p14="http://schemas.microsoft.com/office/powerpoint/2010/main" val="2532323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C070177-85FC-5383-AB08-077EC94AD415}"/>
              </a:ext>
            </a:extLst>
          </p:cNvPr>
          <p:cNvPicPr>
            <a:picLocks/>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740275"/>
            <a:ext cx="7440613"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0E81A2B1-8201-B81E-63B2-79FFDB49C75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4613" y="4586288"/>
            <a:ext cx="112553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1"/>
          </p:nvPr>
        </p:nvSpPr>
        <p:spPr>
          <a:xfrm>
            <a:off x="684824" y="1239677"/>
            <a:ext cx="7774352" cy="3284822"/>
          </a:xfrm>
          <a:prstGeom prst="rect">
            <a:avLst/>
          </a:prstGeom>
        </p:spPr>
        <p:txBody>
          <a:bodyPr vert="horz"/>
          <a:lstStyle>
            <a:lvl1pPr marL="342900" indent="-342900">
              <a:lnSpc>
                <a:spcPct val="150000"/>
              </a:lnSpc>
              <a:spcBef>
                <a:spcPts val="0"/>
              </a:spcBef>
              <a:buFont typeface="Arial"/>
              <a:buChar char="•"/>
              <a:defRPr sz="1400" baseline="0">
                <a:latin typeface="Arial"/>
                <a:cs typeface="Arial"/>
              </a:defRPr>
            </a:lvl1pPr>
            <a:lvl2pPr>
              <a:lnSpc>
                <a:spcPct val="150000"/>
              </a:lnSpc>
              <a:spcBef>
                <a:spcPts val="0"/>
              </a:spcBef>
              <a:defRPr sz="1200">
                <a:latin typeface="Arial"/>
                <a:cs typeface="Arial"/>
              </a:defRPr>
            </a:lvl2pPr>
            <a:lvl3pPr>
              <a:lnSpc>
                <a:spcPts val="3200"/>
              </a:lnSpc>
              <a:spcBef>
                <a:spcPts val="0"/>
              </a:spcBef>
              <a:defRPr sz="2400">
                <a:latin typeface="News Gothic MT"/>
                <a:cs typeface="News Gothic MT"/>
              </a:defRPr>
            </a:lvl3pPr>
            <a:lvl4pPr>
              <a:lnSpc>
                <a:spcPts val="3200"/>
              </a:lnSpc>
              <a:spcBef>
                <a:spcPts val="0"/>
              </a:spcBef>
              <a:defRPr sz="2400">
                <a:latin typeface="News Gothic MT"/>
                <a:cs typeface="News Gothic MT"/>
              </a:defRPr>
            </a:lvl4pPr>
            <a:lvl5pPr>
              <a:lnSpc>
                <a:spcPts val="3200"/>
              </a:lnSpc>
              <a:spcBef>
                <a:spcPts val="0"/>
              </a:spcBef>
              <a:defRPr sz="2400">
                <a:latin typeface="News Gothic MT"/>
                <a:cs typeface="News Gothic MT"/>
              </a:defRPr>
            </a:lvl5pPr>
          </a:lstStyle>
          <a:p>
            <a:pPr lvl="0"/>
            <a:r>
              <a:rPr lang="en-CA" dirty="0"/>
              <a:t>Click to edit Master text styles</a:t>
            </a:r>
          </a:p>
          <a:p>
            <a:pPr lvl="1"/>
            <a:r>
              <a:rPr lang="en-CA" dirty="0"/>
              <a:t>Second level</a:t>
            </a:r>
          </a:p>
        </p:txBody>
      </p:sp>
      <p:sp>
        <p:nvSpPr>
          <p:cNvPr id="10" name="Text Placeholder 9"/>
          <p:cNvSpPr>
            <a:spLocks noGrp="1"/>
          </p:cNvSpPr>
          <p:nvPr>
            <p:ph type="body" sz="quarter" idx="12"/>
          </p:nvPr>
        </p:nvSpPr>
        <p:spPr>
          <a:xfrm>
            <a:off x="684824" y="447943"/>
            <a:ext cx="7774352" cy="615554"/>
          </a:xfrm>
          <a:prstGeom prst="rect">
            <a:avLst/>
          </a:prstGeom>
        </p:spPr>
        <p:txBody>
          <a:bodyPr vert="horz"/>
          <a:lstStyle>
            <a:lvl1pPr marL="0" indent="0">
              <a:defRPr sz="1800" b="1" baseline="0">
                <a:latin typeface="Arial"/>
                <a:cs typeface="Arial"/>
              </a:defRPr>
            </a:lvl1pPr>
            <a:lvl2pPr>
              <a:defRPr sz="4600">
                <a:latin typeface="NewsGoth Cn BT"/>
                <a:cs typeface="NewsGoth Cn BT"/>
              </a:defRPr>
            </a:lvl2pPr>
            <a:lvl3pPr>
              <a:defRPr sz="4600">
                <a:latin typeface="NewsGoth Cn BT"/>
                <a:cs typeface="NewsGoth Cn BT"/>
              </a:defRPr>
            </a:lvl3pPr>
            <a:lvl4pPr>
              <a:defRPr sz="4600">
                <a:latin typeface="NewsGoth Cn BT"/>
                <a:cs typeface="NewsGoth Cn BT"/>
              </a:defRPr>
            </a:lvl4pPr>
            <a:lvl5pPr>
              <a:defRPr sz="4600">
                <a:latin typeface="NewsGoth Cn BT"/>
                <a:cs typeface="NewsGoth Cn BT"/>
              </a:defRPr>
            </a:lvl5pPr>
          </a:lstStyle>
          <a:p>
            <a:pPr lvl="0"/>
            <a:r>
              <a:rPr lang="en-CA" dirty="0"/>
              <a:t>Click to edit</a:t>
            </a:r>
          </a:p>
          <a:p>
            <a:pPr lvl="0"/>
            <a:endParaRPr lang="en-CA" dirty="0"/>
          </a:p>
        </p:txBody>
      </p:sp>
    </p:spTree>
    <p:extLst>
      <p:ext uri="{BB962C8B-B14F-4D97-AF65-F5344CB8AC3E}">
        <p14:creationId xmlns:p14="http://schemas.microsoft.com/office/powerpoint/2010/main" val="2850784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936625A-8FA7-8B53-5221-138A385096CC}"/>
              </a:ext>
            </a:extLst>
          </p:cNvPr>
          <p:cNvPicPr>
            <a:picLocks/>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740275"/>
            <a:ext cx="7440613" cy="5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BA36F5EC-6394-7331-61C7-0F8D25F54F07}"/>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4613" y="4586288"/>
            <a:ext cx="112553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sz="quarter" idx="11"/>
          </p:nvPr>
        </p:nvSpPr>
        <p:spPr>
          <a:xfrm>
            <a:off x="501700" y="1382523"/>
            <a:ext cx="4522866" cy="3203765"/>
          </a:xfrm>
          <a:prstGeom prst="rect">
            <a:avLst/>
          </a:prstGeom>
        </p:spPr>
        <p:txBody>
          <a:bodyPr vert="horz"/>
          <a:lstStyle>
            <a:lvl1pPr marL="0" indent="0">
              <a:lnSpc>
                <a:spcPct val="150000"/>
              </a:lnSpc>
              <a:spcBef>
                <a:spcPts val="0"/>
              </a:spcBef>
              <a:buFont typeface="Arial"/>
              <a:buNone/>
              <a:defRPr sz="1100" baseline="0">
                <a:latin typeface="Arial"/>
                <a:cs typeface="Arial"/>
              </a:defRPr>
            </a:lvl1pPr>
            <a:lvl2pPr marL="457200" indent="0">
              <a:lnSpc>
                <a:spcPts val="3200"/>
              </a:lnSpc>
              <a:spcBef>
                <a:spcPts val="0"/>
              </a:spcBef>
              <a:buNone/>
              <a:defRPr sz="2400">
                <a:latin typeface="News Gothic MT"/>
                <a:cs typeface="News Gothic MT"/>
              </a:defRPr>
            </a:lvl2pPr>
            <a:lvl3pPr>
              <a:lnSpc>
                <a:spcPts val="3200"/>
              </a:lnSpc>
              <a:spcBef>
                <a:spcPts val="0"/>
              </a:spcBef>
              <a:defRPr sz="2400">
                <a:latin typeface="News Gothic MT"/>
                <a:cs typeface="News Gothic MT"/>
              </a:defRPr>
            </a:lvl3pPr>
            <a:lvl4pPr>
              <a:lnSpc>
                <a:spcPts val="3200"/>
              </a:lnSpc>
              <a:spcBef>
                <a:spcPts val="0"/>
              </a:spcBef>
              <a:defRPr sz="2400">
                <a:latin typeface="News Gothic MT"/>
                <a:cs typeface="News Gothic MT"/>
              </a:defRPr>
            </a:lvl4pPr>
            <a:lvl5pPr>
              <a:lnSpc>
                <a:spcPts val="3200"/>
              </a:lnSpc>
              <a:spcBef>
                <a:spcPts val="0"/>
              </a:spcBef>
              <a:defRPr sz="2400">
                <a:latin typeface="News Gothic MT"/>
                <a:cs typeface="News Gothic MT"/>
              </a:defRPr>
            </a:lvl5pPr>
          </a:lstStyle>
          <a:p>
            <a:pPr lvl="0"/>
            <a:r>
              <a:rPr lang="en-CA" dirty="0"/>
              <a:t>Click to edit Master text styles</a:t>
            </a:r>
          </a:p>
        </p:txBody>
      </p:sp>
      <p:sp>
        <p:nvSpPr>
          <p:cNvPr id="11" name="Picture Placeholder 7"/>
          <p:cNvSpPr>
            <a:spLocks noGrp="1"/>
          </p:cNvSpPr>
          <p:nvPr>
            <p:ph type="pic" sz="quarter" idx="13"/>
          </p:nvPr>
        </p:nvSpPr>
        <p:spPr>
          <a:xfrm>
            <a:off x="5351463" y="1382288"/>
            <a:ext cx="3468687" cy="3204000"/>
          </a:xfrm>
          <a:prstGeom prst="rect">
            <a:avLst/>
          </a:prstGeom>
        </p:spPr>
        <p:txBody>
          <a:bodyPr vert="horz"/>
          <a:lstStyle>
            <a:lvl1pPr>
              <a:defRPr sz="1100">
                <a:latin typeface="Arial" panose="020B0604020202020204" pitchFamily="34" charset="0"/>
                <a:cs typeface="Arial" panose="020B0604020202020204" pitchFamily="34" charset="0"/>
              </a:defRPr>
            </a:lvl1pPr>
          </a:lstStyle>
          <a:p>
            <a:pPr lvl="0"/>
            <a:endParaRPr lang="en-US" noProof="0" dirty="0"/>
          </a:p>
        </p:txBody>
      </p:sp>
      <p:sp>
        <p:nvSpPr>
          <p:cNvPr id="7" name="Text Placeholder 9"/>
          <p:cNvSpPr>
            <a:spLocks noGrp="1"/>
          </p:cNvSpPr>
          <p:nvPr>
            <p:ph type="body" sz="quarter" idx="12"/>
          </p:nvPr>
        </p:nvSpPr>
        <p:spPr>
          <a:xfrm>
            <a:off x="684824" y="447943"/>
            <a:ext cx="7774352" cy="615554"/>
          </a:xfrm>
          <a:prstGeom prst="rect">
            <a:avLst/>
          </a:prstGeom>
        </p:spPr>
        <p:txBody>
          <a:bodyPr vert="horz"/>
          <a:lstStyle>
            <a:lvl1pPr marL="0" indent="0">
              <a:defRPr sz="1800" b="1" baseline="0">
                <a:latin typeface="Arial"/>
                <a:cs typeface="Arial"/>
              </a:defRPr>
            </a:lvl1pPr>
            <a:lvl2pPr>
              <a:defRPr sz="4600">
                <a:latin typeface="NewsGoth Cn BT"/>
                <a:cs typeface="NewsGoth Cn BT"/>
              </a:defRPr>
            </a:lvl2pPr>
            <a:lvl3pPr>
              <a:defRPr sz="4600">
                <a:latin typeface="NewsGoth Cn BT"/>
                <a:cs typeface="NewsGoth Cn BT"/>
              </a:defRPr>
            </a:lvl3pPr>
            <a:lvl4pPr>
              <a:defRPr sz="4600">
                <a:latin typeface="NewsGoth Cn BT"/>
                <a:cs typeface="NewsGoth Cn BT"/>
              </a:defRPr>
            </a:lvl4pPr>
            <a:lvl5pPr>
              <a:defRPr sz="4600">
                <a:latin typeface="NewsGoth Cn BT"/>
                <a:cs typeface="NewsGoth Cn BT"/>
              </a:defRPr>
            </a:lvl5pPr>
          </a:lstStyle>
          <a:p>
            <a:pPr lvl="0"/>
            <a:r>
              <a:rPr lang="en-CA" dirty="0"/>
              <a:t>Click to edit</a:t>
            </a:r>
          </a:p>
          <a:p>
            <a:pPr lvl="0"/>
            <a:endParaRPr lang="en-CA" dirty="0"/>
          </a:p>
        </p:txBody>
      </p:sp>
    </p:spTree>
    <p:extLst>
      <p:ext uri="{BB962C8B-B14F-4D97-AF65-F5344CB8AC3E}">
        <p14:creationId xmlns:p14="http://schemas.microsoft.com/office/powerpoint/2010/main" val="5711032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Lst>
  <p:txStyles>
    <p:titleStyle>
      <a:lvl1pPr algn="l"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2pPr>
      <a:lvl3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3pPr>
      <a:lvl4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4pPr>
      <a:lvl5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defRPr sz="3200" kern="1200">
          <a:solidFill>
            <a:schemeClr val="tx1"/>
          </a:solidFill>
          <a:latin typeface="+mn-lt"/>
          <a:ea typeface="MS PGothic"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mailto:ebin.arries@uregina.ca"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hyperlink" Target="http://hdl.handle.net/10294/14451" TargetMode="External"/><Relationship Id="rId4" Type="http://schemas.openxmlformats.org/officeDocument/2006/relationships/hyperlink" Target="mailto:shauna.davies@uregina.ca"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https://online.maryville.edu/blog/how-3d-printing-could-revolutionize-the-field-of-nursing/"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Placeholder 1">
            <a:extLst>
              <a:ext uri="{FF2B5EF4-FFF2-40B4-BE49-F238E27FC236}">
                <a16:creationId xmlns:a16="http://schemas.microsoft.com/office/drawing/2014/main" id="{7C102D03-0A41-2B26-4425-7F7DFA02D366}"/>
              </a:ext>
            </a:extLst>
          </p:cNvPr>
          <p:cNvSpPr>
            <a:spLocks noGrp="1" noChangeArrowheads="1"/>
          </p:cNvSpPr>
          <p:nvPr>
            <p:ph type="body" sz="quarter" idx="10"/>
          </p:nvPr>
        </p:nvSpPr>
        <p:spPr bwMode="auto">
          <a:xfrm>
            <a:off x="615104" y="223354"/>
            <a:ext cx="6342343" cy="1412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spcBef>
                <a:spcPct val="0"/>
              </a:spcBef>
            </a:pPr>
            <a:r>
              <a:rPr lang="fr-CA" altLang="en-US" sz="2400" b="1" dirty="0">
                <a:latin typeface="Arial" panose="020B0604020202020204" pitchFamily="34" charset="0"/>
                <a:cs typeface="Arial" panose="020B0604020202020204" pitchFamily="34" charset="0"/>
              </a:rPr>
              <a:t>Technologies émergentes en santé : considérations éthiques dans la pratique et les soins infirmiers</a:t>
            </a:r>
            <a:r>
              <a:rPr lang="fr-CA" altLang="en-US" sz="2400" dirty="0">
                <a:latin typeface="Arial" panose="020B0604020202020204" pitchFamily="34" charset="0"/>
                <a:cs typeface="Arial" panose="020B0604020202020204" pitchFamily="34" charset="0"/>
              </a:rPr>
              <a:t>
</a:t>
            </a:r>
            <a:endParaRPr lang="en-US" altLang="en-US" sz="2400" dirty="0">
              <a:latin typeface="Arial" panose="020B0604020202020204" pitchFamily="34" charset="0"/>
              <a:cs typeface="Arial" panose="020B0604020202020204" pitchFamily="34" charset="0"/>
            </a:endParaRPr>
          </a:p>
        </p:txBody>
      </p:sp>
      <p:sp>
        <p:nvSpPr>
          <p:cNvPr id="6147" name="Text Placeholder 2">
            <a:extLst>
              <a:ext uri="{FF2B5EF4-FFF2-40B4-BE49-F238E27FC236}">
                <a16:creationId xmlns:a16="http://schemas.microsoft.com/office/drawing/2014/main" id="{A9118DEF-5BB0-FEE6-C187-8BCEAC772BD7}"/>
              </a:ext>
            </a:extLst>
          </p:cNvPr>
          <p:cNvSpPr>
            <a:spLocks noGrp="1" noChangeArrowheads="1"/>
          </p:cNvSpPr>
          <p:nvPr>
            <p:ph type="body" sz="quarter" idx="11"/>
          </p:nvPr>
        </p:nvSpPr>
        <p:spPr bwMode="auto">
          <a:xfrm>
            <a:off x="615104" y="2110973"/>
            <a:ext cx="7189862" cy="20115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lnSpc>
                <a:spcPct val="100000"/>
              </a:lnSpc>
              <a:spcBef>
                <a:spcPct val="0"/>
              </a:spcBef>
            </a:pPr>
            <a:r>
              <a:rPr lang="en-US" altLang="en-US" sz="1400" dirty="0">
                <a:latin typeface="Arial" panose="020B0604020202020204" pitchFamily="34" charset="0"/>
                <a:cs typeface="Arial" panose="020B0604020202020204" pitchFamily="34" charset="0"/>
              </a:rPr>
              <a:t>Ebin J. Arries-</a:t>
            </a:r>
            <a:r>
              <a:rPr lang="en-US" altLang="en-US" sz="1400" dirty="0" err="1">
                <a:latin typeface="Arial" panose="020B0604020202020204" pitchFamily="34" charset="0"/>
                <a:cs typeface="Arial" panose="020B0604020202020204" pitchFamily="34" charset="0"/>
              </a:rPr>
              <a:t>Kleyenstuber</a:t>
            </a:r>
            <a:r>
              <a:rPr lang="en-US" altLang="en-US" sz="1400" dirty="0">
                <a:latin typeface="Arial" panose="020B0604020202020204" pitchFamily="34" charset="0"/>
                <a:cs typeface="Arial" panose="020B0604020202020204" pitchFamily="34" charset="0"/>
              </a:rPr>
              <a:t> inf., Ph. D.</a:t>
            </a:r>
          </a:p>
          <a:p>
            <a:pPr marL="0" indent="0">
              <a:lnSpc>
                <a:spcPct val="100000"/>
              </a:lnSpc>
              <a:spcBef>
                <a:spcPct val="0"/>
              </a:spcBef>
            </a:pPr>
            <a:r>
              <a:rPr lang="fr-CA" altLang="en-US" sz="1400" dirty="0">
                <a:latin typeface="Arial" panose="020B0604020202020204" pitchFamily="34" charset="0"/>
                <a:cs typeface="Arial" panose="020B0604020202020204" pitchFamily="34" charset="0"/>
              </a:rPr>
              <a:t>Professeur agrégé à la Faculté des sciences infirmières de l'Université de Regina </a:t>
            </a:r>
            <a:endParaRPr lang="en-US" altLang="en-US" sz="1400" dirty="0">
              <a:latin typeface="Arial" panose="020B0604020202020204" pitchFamily="34" charset="0"/>
              <a:cs typeface="Arial" panose="020B0604020202020204" pitchFamily="34" charset="0"/>
            </a:endParaRPr>
          </a:p>
          <a:p>
            <a:pPr marL="0" indent="0">
              <a:lnSpc>
                <a:spcPct val="100000"/>
              </a:lnSpc>
              <a:spcBef>
                <a:spcPct val="0"/>
              </a:spcBef>
            </a:pPr>
            <a:endParaRPr lang="en-US" altLang="en-US" sz="1400" dirty="0">
              <a:latin typeface="Arial" panose="020B0604020202020204" pitchFamily="34" charset="0"/>
              <a:cs typeface="Arial" panose="020B0604020202020204" pitchFamily="34" charset="0"/>
            </a:endParaRPr>
          </a:p>
          <a:p>
            <a:pPr marL="0" indent="0">
              <a:lnSpc>
                <a:spcPct val="100000"/>
              </a:lnSpc>
              <a:spcBef>
                <a:spcPct val="0"/>
              </a:spcBef>
            </a:pPr>
            <a:r>
              <a:rPr lang="en-US" altLang="en-US" sz="1400" dirty="0">
                <a:latin typeface="Arial" panose="020B0604020202020204" pitchFamily="34" charset="0"/>
                <a:cs typeface="Arial" panose="020B0604020202020204" pitchFamily="34" charset="0"/>
              </a:rPr>
              <a:t>Shauna Davies, inf., Ph. D.</a:t>
            </a:r>
          </a:p>
          <a:p>
            <a:pPr marL="0" indent="0">
              <a:lnSpc>
                <a:spcPct val="100000"/>
              </a:lnSpc>
              <a:spcBef>
                <a:spcPct val="0"/>
              </a:spcBef>
            </a:pPr>
            <a:r>
              <a:rPr lang="fr-CA" altLang="en-US" sz="1400" dirty="0">
                <a:latin typeface="Arial" panose="020B0604020202020204" pitchFamily="34" charset="0"/>
                <a:cs typeface="Arial" panose="020B0604020202020204" pitchFamily="34" charset="0"/>
              </a:rPr>
              <a:t>Professeure adjointe à la Faculté des sciences infirmières de l'Université de Regina </a:t>
            </a:r>
          </a:p>
          <a:p>
            <a:pPr marL="0" indent="0">
              <a:lnSpc>
                <a:spcPct val="100000"/>
              </a:lnSpc>
              <a:spcBef>
                <a:spcPct val="0"/>
              </a:spcBef>
            </a:pPr>
            <a:r>
              <a:rPr lang="en-US" altLang="en-US" sz="1400" dirty="0">
                <a:latin typeface="Arial" panose="020B0604020202020204" pitchFamily="34" charset="0"/>
                <a:cs typeface="Arial" panose="020B0604020202020204" pitchFamily="34" charset="0"/>
              </a:rPr>
              <a:t>
</a:t>
            </a:r>
            <a:r>
              <a:rPr lang="en-US" altLang="en-US" sz="1400" dirty="0" err="1">
                <a:latin typeface="Arial" panose="020B0604020202020204" pitchFamily="34" charset="0"/>
                <a:cs typeface="Arial" panose="020B0604020202020204" pitchFamily="34" charset="0"/>
              </a:rPr>
              <a:t>Présenté</a:t>
            </a:r>
            <a:r>
              <a:rPr lang="en-US" altLang="en-US" sz="1400" dirty="0">
                <a:latin typeface="Arial" panose="020B0604020202020204" pitchFamily="34" charset="0"/>
                <a:cs typeface="Arial" panose="020B0604020202020204" pitchFamily="34" charset="0"/>
              </a:rPr>
              <a:t> à: Association </a:t>
            </a:r>
            <a:r>
              <a:rPr lang="en-US" altLang="en-US" sz="1400" dirty="0" err="1">
                <a:latin typeface="Arial" panose="020B0604020202020204" pitchFamily="34" charset="0"/>
                <a:cs typeface="Arial" panose="020B0604020202020204" pitchFamily="34" charset="0"/>
              </a:rPr>
              <a:t>québécoise</a:t>
            </a:r>
            <a:r>
              <a:rPr lang="en-US" altLang="en-US" sz="1400" dirty="0">
                <a:latin typeface="Arial" panose="020B0604020202020204" pitchFamily="34" charset="0"/>
                <a:cs typeface="Arial" panose="020B0604020202020204" pitchFamily="34" charset="0"/>
              </a:rPr>
              <a:t> des </a:t>
            </a:r>
            <a:r>
              <a:rPr lang="en-US" altLang="en-US" sz="1400" dirty="0" err="1">
                <a:latin typeface="Arial" panose="020B0604020202020204" pitchFamily="34" charset="0"/>
                <a:cs typeface="Arial" panose="020B0604020202020204" pitchFamily="34" charset="0"/>
              </a:rPr>
              <a:t>infirmières</a:t>
            </a:r>
            <a:r>
              <a:rPr lang="en-US" altLang="en-US" sz="1400" dirty="0">
                <a:latin typeface="Arial" panose="020B0604020202020204" pitchFamily="34" charset="0"/>
                <a:cs typeface="Arial" panose="020B0604020202020204" pitchFamily="34" charset="0"/>
              </a:rPr>
              <a:t> et </a:t>
            </a:r>
            <a:r>
              <a:rPr lang="en-US" altLang="en-US" sz="1400" dirty="0" err="1">
                <a:latin typeface="Arial" panose="020B0604020202020204" pitchFamily="34" charset="0"/>
                <a:cs typeface="Arial" panose="020B0604020202020204" pitchFamily="34" charset="0"/>
              </a:rPr>
              <a:t>infirmiers</a:t>
            </a:r>
            <a:r>
              <a:rPr lang="en-US" altLang="en-US" sz="1400" dirty="0">
                <a:latin typeface="Arial" panose="020B0604020202020204" pitchFamily="34" charset="0"/>
                <a:cs typeface="Arial" panose="020B0604020202020204" pitchFamily="34" charset="0"/>
              </a:rPr>
              <a:t> </a:t>
            </a:r>
            <a:r>
              <a:rPr lang="en-US" altLang="en-US" sz="1400" dirty="0" err="1">
                <a:latin typeface="Arial" panose="020B0604020202020204" pitchFamily="34" charset="0"/>
                <a:cs typeface="Arial" panose="020B0604020202020204" pitchFamily="34" charset="0"/>
              </a:rPr>
              <a:t>en</a:t>
            </a:r>
            <a:r>
              <a:rPr lang="en-US" altLang="en-US" sz="1400" dirty="0">
                <a:latin typeface="Arial" panose="020B0604020202020204" pitchFamily="34" charset="0"/>
                <a:cs typeface="Arial" panose="020B0604020202020204" pitchFamily="34" charset="0"/>
              </a:rPr>
              <a:t> </a:t>
            </a:r>
            <a:r>
              <a:rPr lang="en-US" altLang="en-US" sz="1400" dirty="0" err="1">
                <a:latin typeface="Arial" panose="020B0604020202020204" pitchFamily="34" charset="0"/>
                <a:cs typeface="Arial" panose="020B0604020202020204" pitchFamily="34" charset="0"/>
              </a:rPr>
              <a:t>systèmes</a:t>
            </a:r>
            <a:r>
              <a:rPr lang="en-US" altLang="en-US" sz="1400" dirty="0">
                <a:latin typeface="Arial" panose="020B0604020202020204" pitchFamily="34" charset="0"/>
                <a:cs typeface="Arial" panose="020B0604020202020204" pitchFamily="34" charset="0"/>
              </a:rPr>
              <a:t> et technologies de </a:t>
            </a:r>
            <a:r>
              <a:rPr lang="en-US" altLang="en-US" sz="1400" dirty="0" err="1">
                <a:latin typeface="Arial" panose="020B0604020202020204" pitchFamily="34" charset="0"/>
                <a:cs typeface="Arial" panose="020B0604020202020204" pitchFamily="34" charset="0"/>
              </a:rPr>
              <a:t>l’information</a:t>
            </a:r>
            <a:r>
              <a:rPr lang="en-US" altLang="en-US" sz="1400" dirty="0">
                <a:latin typeface="Arial" panose="020B0604020202020204" pitchFamily="34" charset="0"/>
                <a:cs typeface="Arial" panose="020B0604020202020204" pitchFamily="34" charset="0"/>
              </a:rPr>
              <a:t> (AQIISTI) </a:t>
            </a:r>
          </a:p>
          <a:p>
            <a:pPr marL="0" indent="0">
              <a:lnSpc>
                <a:spcPct val="100000"/>
              </a:lnSpc>
              <a:spcBef>
                <a:spcPct val="0"/>
              </a:spcBef>
            </a:pPr>
            <a:r>
              <a:rPr lang="fr-CA" altLang="en-US" sz="1400" dirty="0">
                <a:latin typeface="Arial" panose="020B0604020202020204" pitchFamily="34" charset="0"/>
                <a:cs typeface="Arial" panose="020B0604020202020204" pitchFamily="34" charset="0"/>
              </a:rPr>
              <a:t>Webinaire de développement professionnel continu </a:t>
            </a:r>
            <a:r>
              <a:rPr lang="en-US" altLang="en-US" sz="1400" dirty="0">
                <a:latin typeface="Arial" panose="020B0604020202020204" pitchFamily="34" charset="0"/>
                <a:cs typeface="Arial" panose="020B0604020202020204" pitchFamily="34" charset="0"/>
              </a:rPr>
              <a:t>
</a:t>
            </a:r>
          </a:p>
        </p:txBody>
      </p:sp>
      <p:sp>
        <p:nvSpPr>
          <p:cNvPr id="6148" name="Text Placeholder 3">
            <a:extLst>
              <a:ext uri="{FF2B5EF4-FFF2-40B4-BE49-F238E27FC236}">
                <a16:creationId xmlns:a16="http://schemas.microsoft.com/office/drawing/2014/main" id="{CC800565-95C5-1891-8225-321A343CC86F}"/>
              </a:ext>
            </a:extLst>
          </p:cNvPr>
          <p:cNvSpPr>
            <a:spLocks noGrp="1" noChangeArrowheads="1"/>
          </p:cNvSpPr>
          <p:nvPr>
            <p:ph type="body" sz="quarter" idx="12"/>
          </p:nvPr>
        </p:nvSpPr>
        <p:spPr bwMode="auto">
          <a:xfrm>
            <a:off x="747713" y="4289425"/>
            <a:ext cx="5140325" cy="5032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spcBef>
                <a:spcPct val="0"/>
              </a:spcBef>
            </a:pPr>
            <a:r>
              <a:rPr lang="en-US" altLang="en-US">
                <a:latin typeface="Arial" panose="020B0604020202020204" pitchFamily="34" charset="0"/>
                <a:cs typeface="Arial" panose="020B0604020202020204" pitchFamily="34" charset="0"/>
              </a:rPr>
              <a:t>15 mars 2023
</a:t>
            </a:r>
            <a:endParaRPr lang="en-US" altLang="en-US" dirty="0">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Placeholder 1">
            <a:extLst>
              <a:ext uri="{FF2B5EF4-FFF2-40B4-BE49-F238E27FC236}">
                <a16:creationId xmlns:a16="http://schemas.microsoft.com/office/drawing/2014/main" id="{6C61FD75-0611-DBCA-9CF5-F148D0FF7813}"/>
              </a:ext>
            </a:extLst>
          </p:cNvPr>
          <p:cNvSpPr>
            <a:spLocks noGrp="1" noChangeArrowheads="1"/>
          </p:cNvSpPr>
          <p:nvPr>
            <p:ph type="body" sz="quarter" idx="11"/>
          </p:nvPr>
        </p:nvSpPr>
        <p:spPr bwMode="auto">
          <a:xfrm>
            <a:off x="684213" y="1239838"/>
            <a:ext cx="7775575" cy="3284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spcBef>
                <a:spcPct val="0"/>
              </a:spcBef>
              <a:buFont typeface="Arial" panose="020B0604020202020204" pitchFamily="34" charset="0"/>
              <a:buChar char="•"/>
            </a:pPr>
            <a:endParaRPr lang="en-US" altLang="en-US" dirty="0">
              <a:latin typeface="Arial" panose="020B0604020202020204" pitchFamily="34" charset="0"/>
              <a:cs typeface="Arial" panose="020B0604020202020204" pitchFamily="34" charset="0"/>
            </a:endParaRPr>
          </a:p>
          <a:p>
            <a:pPr marL="0" indent="0">
              <a:spcBef>
                <a:spcPct val="0"/>
              </a:spcBef>
              <a:buFont typeface="Arial" panose="020B0604020202020204" pitchFamily="34" charset="0"/>
              <a:buChar char="•"/>
            </a:pPr>
            <a:endParaRPr lang="en-US" altLang="en-US" dirty="0">
              <a:latin typeface="Arial" panose="020B0604020202020204" pitchFamily="34" charset="0"/>
              <a:cs typeface="Arial" panose="020B0604020202020204" pitchFamily="34" charset="0"/>
            </a:endParaRPr>
          </a:p>
          <a:p>
            <a:pPr marL="0" indent="0">
              <a:spcBef>
                <a:spcPct val="0"/>
              </a:spcBef>
              <a:buFont typeface="Arial" panose="020B0604020202020204" pitchFamily="34" charset="0"/>
              <a:buChar char="•"/>
            </a:pPr>
            <a:endParaRPr lang="en-US" altLang="en-US" dirty="0">
              <a:latin typeface="Arial" panose="020B0604020202020204" pitchFamily="34" charset="0"/>
              <a:cs typeface="Arial" panose="020B0604020202020204" pitchFamily="34" charset="0"/>
            </a:endParaRPr>
          </a:p>
        </p:txBody>
      </p:sp>
      <p:sp>
        <p:nvSpPr>
          <p:cNvPr id="16387" name="Text Placeholder 2">
            <a:extLst>
              <a:ext uri="{FF2B5EF4-FFF2-40B4-BE49-F238E27FC236}">
                <a16:creationId xmlns:a16="http://schemas.microsoft.com/office/drawing/2014/main" id="{807FAA1E-45D6-4AEA-49A2-8F7904D25B4D}"/>
              </a:ext>
            </a:extLst>
          </p:cNvPr>
          <p:cNvSpPr>
            <a:spLocks noGrp="1" noChangeArrowheads="1"/>
          </p:cNvSpPr>
          <p:nvPr>
            <p:ph type="body" sz="quarter" idx="12"/>
          </p:nvPr>
        </p:nvSpPr>
        <p:spPr bwMode="auto">
          <a:xfrm>
            <a:off x="138897" y="205740"/>
            <a:ext cx="8320891" cy="615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CA" altLang="en-US" dirty="0">
                <a:latin typeface="Arial" panose="020B0604020202020204" pitchFamily="34" charset="0"/>
                <a:cs typeface="Arial" panose="020B0604020202020204" pitchFamily="34" charset="0"/>
              </a:rPr>
              <a:t>Défis éthiques concernant les TNE (Technologies numériques émergentes)  
</a:t>
            </a:r>
            <a:endParaRPr lang="en-US" altLang="en-US" dirty="0">
              <a:latin typeface="Arial" panose="020B0604020202020204" pitchFamily="34" charset="0"/>
              <a:cs typeface="Arial" panose="020B0604020202020204" pitchFamily="34" charset="0"/>
            </a:endParaRPr>
          </a:p>
        </p:txBody>
      </p:sp>
      <p:pic>
        <p:nvPicPr>
          <p:cNvPr id="3" name="Image 2">
            <a:extLst>
              <a:ext uri="{FF2B5EF4-FFF2-40B4-BE49-F238E27FC236}">
                <a16:creationId xmlns:a16="http://schemas.microsoft.com/office/drawing/2014/main" id="{5C860E34-AB86-0A9D-804A-831912F2D4EF}"/>
              </a:ext>
            </a:extLst>
          </p:cNvPr>
          <p:cNvPicPr>
            <a:picLocks noChangeAspect="1"/>
          </p:cNvPicPr>
          <p:nvPr/>
        </p:nvPicPr>
        <p:blipFill rotWithShape="1">
          <a:blip r:embed="rId3"/>
          <a:srcRect l="11170" r="13345" b="2139"/>
          <a:stretch/>
        </p:blipFill>
        <p:spPr>
          <a:xfrm>
            <a:off x="538480" y="619126"/>
            <a:ext cx="7040880" cy="441769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Placeholder 1">
            <a:extLst>
              <a:ext uri="{FF2B5EF4-FFF2-40B4-BE49-F238E27FC236}">
                <a16:creationId xmlns:a16="http://schemas.microsoft.com/office/drawing/2014/main" id="{281EFDE4-D59C-B8AD-9D3A-3C7FE585D80F}"/>
              </a:ext>
            </a:extLst>
          </p:cNvPr>
          <p:cNvSpPr>
            <a:spLocks noGrp="1"/>
          </p:cNvSpPr>
          <p:nvPr>
            <p:ph type="body" sz="quarter" idx="11"/>
          </p:nvPr>
        </p:nvSpPr>
        <p:spPr bwMode="auto">
          <a:xfrm>
            <a:off x="141950" y="1062379"/>
            <a:ext cx="5420649" cy="3206750"/>
          </a:xfrm>
        </p:spPr>
        <p:txBody>
          <a:bodyPr wrap="square" lIns="91440" tIns="45720" rIns="91440" bIns="45720" numCol="1" anchor="t" anchorCtr="0" compatLnSpc="1">
            <a:prstTxWarp prst="textNoShape">
              <a:avLst/>
            </a:prstTxWarp>
          </a:bodyPr>
          <a:lstStyle/>
          <a:p>
            <a:pPr algn="ctr">
              <a:spcBef>
                <a:spcPct val="0"/>
              </a:spcBef>
              <a:defRPr/>
            </a:pPr>
            <a:r>
              <a:rPr lang="fr-FR" sz="1200" b="1" dirty="0">
                <a:solidFill>
                  <a:srgbClr val="197EC6"/>
                </a:solidFill>
              </a:rPr>
              <a:t>Relation infirmière-patient </a:t>
            </a:r>
            <a:r>
              <a:rPr lang="fr-FR" sz="1200" dirty="0"/>
              <a:t>: nature thérapeutique, expertise professionnelle, besoins des patients </a:t>
            </a:r>
            <a:r>
              <a:rPr lang="fr-FR" sz="900" dirty="0"/>
              <a:t>(</a:t>
            </a:r>
            <a:r>
              <a:rPr lang="fr-FR" sz="900" dirty="0" err="1"/>
              <a:t>Peplau</a:t>
            </a:r>
            <a:r>
              <a:rPr lang="fr-FR" sz="900" dirty="0"/>
              <a:t>, 1952) </a:t>
            </a:r>
            <a:r>
              <a:rPr lang="fr-FR" sz="1200" dirty="0"/>
              <a:t>; soins interhumains </a:t>
            </a:r>
            <a:r>
              <a:rPr lang="fr-FR" sz="900" dirty="0"/>
              <a:t>(</a:t>
            </a:r>
            <a:r>
              <a:rPr lang="fr-FR" sz="900" dirty="0" err="1"/>
              <a:t>Travelbee</a:t>
            </a:r>
            <a:r>
              <a:rPr lang="fr-FR" sz="900" dirty="0"/>
              <a:t>, 1971) </a:t>
            </a:r>
            <a:r>
              <a:rPr lang="fr-FR" sz="1200" dirty="0"/>
              <a:t>nature dynamique (</a:t>
            </a:r>
            <a:r>
              <a:rPr lang="fr-FR" sz="900" dirty="0"/>
              <a:t>Orlando, 1961, 1972) </a:t>
            </a:r>
            <a:endParaRPr lang="fr-FR" sz="1200" dirty="0"/>
          </a:p>
          <a:p>
            <a:pPr algn="ctr">
              <a:spcBef>
                <a:spcPct val="0"/>
              </a:spcBef>
              <a:defRPr/>
            </a:pPr>
            <a:endParaRPr lang="fr-FR" sz="1200" b="1" dirty="0"/>
          </a:p>
          <a:p>
            <a:pPr marL="171450" indent="-171450">
              <a:spcBef>
                <a:spcPct val="0"/>
              </a:spcBef>
              <a:buFont typeface="Arial" panose="020B0604020202020204" pitchFamily="34" charset="0"/>
              <a:buChar char="•"/>
              <a:defRPr/>
            </a:pPr>
            <a:r>
              <a:rPr lang="fr-FR" sz="1200" b="1" dirty="0"/>
              <a:t>Préoccupations éthiques liées à : </a:t>
            </a:r>
          </a:p>
          <a:p>
            <a:pPr marL="628650" lvl="1" indent="-171450">
              <a:lnSpc>
                <a:spcPct val="150000"/>
              </a:lnSpc>
              <a:spcBef>
                <a:spcPct val="0"/>
              </a:spcBef>
              <a:buFont typeface="Arial" panose="020B0604020202020204" pitchFamily="34" charset="0"/>
              <a:buChar char="•"/>
              <a:defRPr/>
            </a:pPr>
            <a:r>
              <a:rPr lang="fr-FR" sz="1200" b="1" dirty="0">
                <a:solidFill>
                  <a:srgbClr val="197EC6"/>
                </a:solidFill>
                <a:latin typeface="Arial" panose="020B0604020202020204" pitchFamily="34" charset="0"/>
                <a:cs typeface="Arial" panose="020B0604020202020204" pitchFamily="34" charset="0"/>
              </a:rPr>
              <a:t>Prioriser l’impératif technologique </a:t>
            </a:r>
            <a:r>
              <a:rPr lang="fr-FR" sz="1200" dirty="0">
                <a:latin typeface="Arial" panose="020B0604020202020204" pitchFamily="34" charset="0"/>
                <a:cs typeface="Arial" panose="020B0604020202020204" pitchFamily="34" charset="0"/>
              </a:rPr>
              <a:t>vs l’impératif moral </a:t>
            </a:r>
          </a:p>
          <a:p>
            <a:pPr marL="628650" lvl="1" indent="-171450">
              <a:lnSpc>
                <a:spcPct val="150000"/>
              </a:lnSpc>
              <a:spcBef>
                <a:spcPct val="0"/>
              </a:spcBef>
              <a:buFont typeface="Arial" panose="020B0604020202020204" pitchFamily="34" charset="0"/>
              <a:buChar char="•"/>
              <a:defRPr/>
            </a:pPr>
            <a:r>
              <a:rPr lang="fr-FR" sz="1200" b="1" dirty="0">
                <a:solidFill>
                  <a:srgbClr val="197EC6"/>
                </a:solidFill>
                <a:latin typeface="Arial" panose="020B0604020202020204" pitchFamily="34" charset="0"/>
                <a:cs typeface="Arial" panose="020B0604020202020204" pitchFamily="34" charset="0"/>
              </a:rPr>
              <a:t>Instrumentalisation </a:t>
            </a:r>
            <a:r>
              <a:rPr lang="fr-FR" sz="1200" dirty="0">
                <a:latin typeface="Arial" panose="020B0604020202020204" pitchFamily="34" charset="0"/>
                <a:cs typeface="Arial" panose="020B0604020202020204" pitchFamily="34" charset="0"/>
              </a:rPr>
              <a:t>des interactions de soins </a:t>
            </a:r>
          </a:p>
          <a:p>
            <a:pPr marL="628650" lvl="1" indent="-171450">
              <a:lnSpc>
                <a:spcPct val="150000"/>
              </a:lnSpc>
              <a:spcBef>
                <a:spcPct val="0"/>
              </a:spcBef>
              <a:buFont typeface="Arial" panose="020B0604020202020204" pitchFamily="34" charset="0"/>
              <a:buChar char="•"/>
              <a:defRPr/>
            </a:pPr>
            <a:r>
              <a:rPr lang="fr-FR" sz="1200" b="1" dirty="0">
                <a:solidFill>
                  <a:srgbClr val="197EC6"/>
                </a:solidFill>
                <a:latin typeface="Arial" panose="020B0604020202020204" pitchFamily="34" charset="0"/>
                <a:cs typeface="Arial" panose="020B0604020202020204" pitchFamily="34" charset="0"/>
              </a:rPr>
              <a:t>Rencontre asymétrique </a:t>
            </a:r>
            <a:r>
              <a:rPr lang="fr-FR" sz="1200" dirty="0">
                <a:latin typeface="Arial" panose="020B0604020202020204" pitchFamily="34" charset="0"/>
                <a:cs typeface="Arial" panose="020B0604020202020204" pitchFamily="34" charset="0"/>
              </a:rPr>
              <a:t>entre les humains et les </a:t>
            </a:r>
            <a:r>
              <a:rPr lang="fr-CA" altLang="en-US" sz="1200" dirty="0">
                <a:latin typeface="Arial" panose="020B0604020202020204" pitchFamily="34" charset="0"/>
                <a:cs typeface="Arial" panose="020B0604020202020204" pitchFamily="34" charset="0"/>
              </a:rPr>
              <a:t>TNÉ</a:t>
            </a:r>
            <a:endParaRPr lang="fr-FR" sz="1200" dirty="0">
              <a:latin typeface="Arial" panose="020B0604020202020204" pitchFamily="34" charset="0"/>
              <a:cs typeface="Arial" panose="020B0604020202020204" pitchFamily="34" charset="0"/>
            </a:endParaRPr>
          </a:p>
          <a:p>
            <a:pPr algn="just">
              <a:spcBef>
                <a:spcPct val="0"/>
              </a:spcBef>
              <a:defRPr/>
            </a:pPr>
            <a:endParaRPr lang="fr-FR" sz="1000" dirty="0"/>
          </a:p>
          <a:p>
            <a:pPr algn="just">
              <a:spcBef>
                <a:spcPct val="0"/>
              </a:spcBef>
              <a:defRPr/>
            </a:pPr>
            <a:r>
              <a:rPr lang="fr-FR" sz="1000" b="1" dirty="0"/>
              <a:t>Sources: </a:t>
            </a:r>
            <a:r>
              <a:rPr lang="fr-FR" sz="1000" dirty="0"/>
              <a:t>Chan et al., 2018; </a:t>
            </a:r>
            <a:r>
              <a:rPr lang="fr-FR" sz="1000" dirty="0" err="1"/>
              <a:t>Grobbel</a:t>
            </a:r>
            <a:r>
              <a:rPr lang="fr-FR" sz="1000" dirty="0"/>
              <a:t> et al., 2019; Kluge, 2020; </a:t>
            </a:r>
            <a:r>
              <a:rPr lang="fr-FR" sz="1000" dirty="0" err="1"/>
              <a:t>O’Brolcháin</a:t>
            </a:r>
            <a:r>
              <a:rPr lang="fr-FR" sz="1000" dirty="0"/>
              <a:t>, 2019; </a:t>
            </a:r>
            <a:r>
              <a:rPr lang="fr-FR" sz="1000" dirty="0" err="1"/>
              <a:t>Luxton</a:t>
            </a:r>
            <a:r>
              <a:rPr lang="fr-FR" sz="1000" dirty="0"/>
              <a:t>, 2014; </a:t>
            </a:r>
            <a:r>
              <a:rPr lang="fr-FR" sz="1000" dirty="0" err="1"/>
              <a:t>McElhinney</a:t>
            </a:r>
            <a:r>
              <a:rPr lang="fr-FR" sz="1000" dirty="0"/>
              <a:t> et al., 2014; Metzler et al., 2019; Metzler &amp; Barnes, 2013; Morley et al., 2020; Stokes et al., 2020; </a:t>
            </a:r>
            <a:r>
              <a:rPr lang="fr-FR" sz="1000" dirty="0" err="1"/>
              <a:t>Vaisman</a:t>
            </a:r>
            <a:r>
              <a:rPr lang="fr-FR" sz="1000" dirty="0"/>
              <a:t> et al., 2020 </a:t>
            </a:r>
            <a:endParaRPr lang="en-CA" altLang="en-US" sz="1000" dirty="0">
              <a:latin typeface="Arial" panose="020B0604020202020204" pitchFamily="34" charset="0"/>
              <a:cs typeface="Arial" panose="020B0604020202020204" pitchFamily="34" charset="0"/>
            </a:endParaRPr>
          </a:p>
        </p:txBody>
      </p:sp>
      <p:pic>
        <p:nvPicPr>
          <p:cNvPr id="18435" name="Picture Placeholder 4">
            <a:extLst>
              <a:ext uri="{FF2B5EF4-FFF2-40B4-BE49-F238E27FC236}">
                <a16:creationId xmlns:a16="http://schemas.microsoft.com/office/drawing/2014/main" id="{04725F6B-5316-6444-EB03-07DB4A0F5064}"/>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9685" r="9685"/>
          <a:stretch>
            <a:fillRect/>
          </a:stretch>
        </p:blipFill>
        <p:spPr bwMode="auto">
          <a:xfrm>
            <a:off x="5626635" y="1307330"/>
            <a:ext cx="3285907" cy="271684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 Placeholder 3">
            <a:extLst>
              <a:ext uri="{FF2B5EF4-FFF2-40B4-BE49-F238E27FC236}">
                <a16:creationId xmlns:a16="http://schemas.microsoft.com/office/drawing/2014/main" id="{37DA78FF-C4F6-7DB4-39F2-B22057EDC49B}"/>
              </a:ext>
            </a:extLst>
          </p:cNvPr>
          <p:cNvSpPr>
            <a:spLocks noGrp="1"/>
          </p:cNvSpPr>
          <p:nvPr>
            <p:ph type="body" sz="quarter" idx="4294967295"/>
          </p:nvPr>
        </p:nvSpPr>
        <p:spPr bwMode="auto">
          <a:xfrm>
            <a:off x="141950" y="447675"/>
            <a:ext cx="7773988" cy="615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r>
              <a:rPr lang="en-US" altLang="en-US" sz="1800" b="1" dirty="0">
                <a:latin typeface="Arial" panose="020B0604020202020204" pitchFamily="34" charset="0"/>
                <a:cs typeface="Arial" panose="020B0604020202020204" pitchFamily="34" charset="0"/>
              </a:rPr>
              <a:t>1. Relation </a:t>
            </a:r>
            <a:r>
              <a:rPr lang="en-US" altLang="en-US" sz="1800" b="1" dirty="0" err="1">
                <a:latin typeface="Arial" panose="020B0604020202020204" pitchFamily="34" charset="0"/>
                <a:cs typeface="Arial" panose="020B0604020202020204" pitchFamily="34" charset="0"/>
              </a:rPr>
              <a:t>infirmière</a:t>
            </a:r>
            <a:r>
              <a:rPr lang="en-US" altLang="en-US" sz="1800" b="1" dirty="0">
                <a:latin typeface="Arial" panose="020B0604020202020204" pitchFamily="34" charset="0"/>
                <a:cs typeface="Arial" panose="020B0604020202020204" pitchFamily="34" charset="0"/>
              </a:rPr>
              <a:t>-patient 
</a:t>
            </a:r>
            <a:endParaRPr lang="en-CA" altLang="en-US" sz="1800" b="1" dirty="0">
              <a:latin typeface="Arial" panose="020B0604020202020204" pitchFamily="34" charset="0"/>
              <a:cs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a:extLst>
              <a:ext uri="{FF2B5EF4-FFF2-40B4-BE49-F238E27FC236}">
                <a16:creationId xmlns:a16="http://schemas.microsoft.com/office/drawing/2014/main" id="{F7697D09-71B7-B977-C30F-C1A4FF9A8C7D}"/>
              </a:ext>
            </a:extLst>
          </p:cNvPr>
          <p:cNvSpPr>
            <a:spLocks noGrp="1"/>
          </p:cNvSpPr>
          <p:nvPr>
            <p:ph type="body" sz="quarter" idx="11"/>
          </p:nvPr>
        </p:nvSpPr>
        <p:spPr bwMode="auto">
          <a:xfrm>
            <a:off x="300037" y="1230308"/>
            <a:ext cx="5163214" cy="3632200"/>
          </a:xfrm>
        </p:spPr>
        <p:txBody>
          <a:bodyPr wrap="square" lIns="91440" tIns="45720" rIns="91440" bIns="45720" numCol="1" anchor="t" anchorCtr="0" compatLnSpc="1">
            <a:prstTxWarp prst="textNoShape">
              <a:avLst/>
            </a:prstTxWarp>
          </a:bodyPr>
          <a:lstStyle/>
          <a:p>
            <a:pPr algn="ctr">
              <a:spcBef>
                <a:spcPct val="0"/>
              </a:spcBef>
              <a:buSzPct val="145000"/>
              <a:defRPr/>
            </a:pPr>
            <a:r>
              <a:rPr lang="fr-CA" altLang="en-US" sz="1400" b="1" dirty="0">
                <a:solidFill>
                  <a:srgbClr val="0070C0"/>
                </a:solidFill>
                <a:latin typeface="Arial" panose="020B0604020202020204" pitchFamily="34" charset="0"/>
                <a:cs typeface="Arial" panose="020B0604020202020204" pitchFamily="34" charset="0"/>
              </a:rPr>
              <a:t>La dignité </a:t>
            </a:r>
            <a:r>
              <a:rPr lang="fr-CA" altLang="en-US" sz="1400" dirty="0">
                <a:latin typeface="Arial" panose="020B0604020202020204" pitchFamily="34" charset="0"/>
                <a:cs typeface="Arial" panose="020B0604020202020204" pitchFamily="34" charset="0"/>
              </a:rPr>
              <a:t>comme comportement vertueux; la dignité en tant que valeur morale inhérente; la dignité </a:t>
            </a:r>
            <a:r>
              <a:rPr lang="fr-CA" altLang="en-US" sz="1400" dirty="0" err="1">
                <a:latin typeface="Arial" panose="020B0604020202020204" pitchFamily="34" charset="0"/>
                <a:cs typeface="Arial" panose="020B0604020202020204" pitchFamily="34" charset="0"/>
              </a:rPr>
              <a:t>kantanienne</a:t>
            </a:r>
            <a:r>
              <a:rPr lang="fr-CA" altLang="en-US" sz="1400" dirty="0">
                <a:latin typeface="Arial" panose="020B0604020202020204" pitchFamily="34" charset="0"/>
                <a:cs typeface="Arial" panose="020B0604020202020204" pitchFamily="34" charset="0"/>
              </a:rPr>
              <a:t>; et la dignité comme intégrité de l’espèce </a:t>
            </a:r>
            <a:r>
              <a:rPr lang="fr-CA" altLang="en-US" dirty="0">
                <a:latin typeface="Arial" panose="020B0604020202020204" pitchFamily="34" charset="0"/>
                <a:cs typeface="Arial" panose="020B0604020202020204" pitchFamily="34" charset="0"/>
              </a:rPr>
              <a:t>(</a:t>
            </a:r>
            <a:r>
              <a:rPr lang="fr-CA" altLang="en-US" sz="900" dirty="0">
                <a:latin typeface="Arial" panose="020B0604020202020204" pitchFamily="34" charset="0"/>
                <a:cs typeface="Arial" panose="020B0604020202020204" pitchFamily="34" charset="0"/>
              </a:rPr>
              <a:t>Gallagher, 2011)</a:t>
            </a:r>
          </a:p>
          <a:p>
            <a:pPr>
              <a:spcBef>
                <a:spcPct val="0"/>
              </a:spcBef>
              <a:buSzPct val="145000"/>
              <a:defRPr/>
            </a:pPr>
            <a:endParaRPr lang="fr-CA" altLang="en-US" sz="500" dirty="0">
              <a:latin typeface="Arial" panose="020B0604020202020204" pitchFamily="34" charset="0"/>
              <a:cs typeface="Arial" panose="020B0604020202020204" pitchFamily="34" charset="0"/>
            </a:endParaRPr>
          </a:p>
          <a:p>
            <a:pPr marL="285750" indent="-285750">
              <a:spcBef>
                <a:spcPct val="0"/>
              </a:spcBef>
              <a:buSzPct val="145000"/>
              <a:buFont typeface="Arial" panose="020B0604020202020204" pitchFamily="34" charset="0"/>
              <a:buChar char="•"/>
              <a:defRPr/>
            </a:pPr>
            <a:r>
              <a:rPr lang="fr-CA" altLang="en-US" sz="1400" b="1" dirty="0">
                <a:latin typeface="Arial" panose="020B0604020202020204" pitchFamily="34" charset="0"/>
                <a:cs typeface="Arial" panose="020B0604020202020204" pitchFamily="34" charset="0"/>
              </a:rPr>
              <a:t>Préoccupations éthiques liées à </a:t>
            </a:r>
            <a:r>
              <a:rPr lang="fr-CA" altLang="en-US" sz="1200" dirty="0">
                <a:latin typeface="Arial" panose="020B0604020202020204" pitchFamily="34" charset="0"/>
                <a:cs typeface="Arial" panose="020B0604020202020204" pitchFamily="34" charset="0"/>
              </a:rPr>
              <a:t>: </a:t>
            </a:r>
          </a:p>
          <a:p>
            <a:pPr marL="742950" lvl="1" indent="-285750">
              <a:lnSpc>
                <a:spcPct val="150000"/>
              </a:lnSpc>
              <a:spcBef>
                <a:spcPct val="0"/>
              </a:spcBef>
              <a:buSzPct val="145000"/>
              <a:buFont typeface="Arial" panose="020B0604020202020204" pitchFamily="34" charset="0"/>
              <a:buChar char="•"/>
              <a:defRPr/>
            </a:pPr>
            <a:r>
              <a:rPr lang="fr-CA" altLang="en-US" sz="1200" b="1" dirty="0">
                <a:solidFill>
                  <a:srgbClr val="197EC6"/>
                </a:solidFill>
                <a:latin typeface="Arial" panose="020B0604020202020204" pitchFamily="34" charset="0"/>
                <a:cs typeface="Arial" panose="020B0604020202020204" pitchFamily="34" charset="0"/>
              </a:rPr>
              <a:t>Infantilisation </a:t>
            </a:r>
            <a:r>
              <a:rPr lang="fr-CA" altLang="en-US" sz="1200" dirty="0">
                <a:latin typeface="Arial" panose="020B0604020202020204" pitchFamily="34" charset="0"/>
                <a:cs typeface="Arial" panose="020B0604020202020204" pitchFamily="34" charset="0"/>
              </a:rPr>
              <a:t>perçue
</a:t>
            </a:r>
            <a:r>
              <a:rPr lang="fr-CA" altLang="en-US" sz="1200" b="1" dirty="0">
                <a:solidFill>
                  <a:srgbClr val="197EC6"/>
                </a:solidFill>
                <a:latin typeface="Arial" panose="020B0604020202020204" pitchFamily="34" charset="0"/>
                <a:cs typeface="Arial" panose="020B0604020202020204" pitchFamily="34" charset="0"/>
              </a:rPr>
              <a:t>« Erreur de catégorie » </a:t>
            </a:r>
            <a:r>
              <a:rPr lang="fr-CA" altLang="en-US" sz="1200" dirty="0">
                <a:latin typeface="Arial" panose="020B0604020202020204" pitchFamily="34" charset="0"/>
                <a:cs typeface="Arial" panose="020B0604020202020204" pitchFamily="34" charset="0"/>
              </a:rPr>
              <a:t>: fausses croyances sur les 	 connaissances, les compétences, trop confiant</a:t>
            </a:r>
          </a:p>
          <a:p>
            <a:pPr marL="742950" lvl="1" indent="-285750">
              <a:lnSpc>
                <a:spcPct val="150000"/>
              </a:lnSpc>
              <a:spcBef>
                <a:spcPct val="0"/>
              </a:spcBef>
              <a:buSzPct val="145000"/>
              <a:buFont typeface="Arial" panose="020B0604020202020204" pitchFamily="34" charset="0"/>
              <a:buChar char="•"/>
              <a:defRPr/>
            </a:pPr>
            <a:r>
              <a:rPr lang="fr-CA" altLang="en-US" sz="1200" dirty="0">
                <a:latin typeface="Arial" panose="020B0604020202020204" pitchFamily="34" charset="0"/>
                <a:cs typeface="Arial" panose="020B0604020202020204" pitchFamily="34" charset="0"/>
              </a:rPr>
              <a:t>Tromperie par euphémismes linguistiques</a:t>
            </a:r>
          </a:p>
          <a:p>
            <a:pPr>
              <a:lnSpc>
                <a:spcPct val="100000"/>
              </a:lnSpc>
              <a:spcBef>
                <a:spcPct val="0"/>
              </a:spcBef>
              <a:buSzPct val="145000"/>
              <a:defRPr/>
            </a:pPr>
            <a:r>
              <a:rPr lang="fr-CA" altLang="en-US" sz="1400" dirty="0">
                <a:latin typeface="Arial" panose="020B0604020202020204" pitchFamily="34" charset="0"/>
                <a:cs typeface="Arial" panose="020B0604020202020204" pitchFamily="34" charset="0"/>
              </a:rPr>
              <a:t>
</a:t>
            </a:r>
            <a:r>
              <a:rPr lang="fr-CA" altLang="en-US" b="1" dirty="0">
                <a:latin typeface="Arial" panose="020B0604020202020204" pitchFamily="34" charset="0"/>
                <a:cs typeface="Arial" panose="020B0604020202020204" pitchFamily="34" charset="0"/>
              </a:rPr>
              <a:t>Sources: </a:t>
            </a:r>
            <a:r>
              <a:rPr lang="fr-CA" altLang="en-US" sz="1000" dirty="0">
                <a:latin typeface="Arial" panose="020B0604020202020204" pitchFamily="34" charset="0"/>
                <a:cs typeface="Arial" panose="020B0604020202020204" pitchFamily="34" charset="0"/>
              </a:rPr>
              <a:t>Baumann et al., 2018; Metzler et Barnes, 2013; Papadopoulos et al., 2018; Vandemeulebroucke et al., 2018; </a:t>
            </a:r>
            <a:r>
              <a:rPr lang="fr-CA" altLang="en-US" sz="1000" dirty="0" err="1">
                <a:latin typeface="Arial" panose="020B0604020202020204" pitchFamily="34" charset="0"/>
                <a:cs typeface="Arial" panose="020B0604020202020204" pitchFamily="34" charset="0"/>
              </a:rPr>
              <a:t>Wangmo</a:t>
            </a:r>
            <a:r>
              <a:rPr lang="fr-CA" altLang="en-US" sz="1000" dirty="0">
                <a:latin typeface="Arial" panose="020B0604020202020204" pitchFamily="34" charset="0"/>
                <a:cs typeface="Arial" panose="020B0604020202020204" pitchFamily="34" charset="0"/>
              </a:rPr>
              <a:t> et al., 2019 </a:t>
            </a:r>
            <a:r>
              <a:rPr lang="fr-CA" altLang="en-US" sz="1600" b="1" dirty="0">
                <a:solidFill>
                  <a:srgbClr val="0070C0"/>
                </a:solidFill>
                <a:latin typeface="Arial" panose="020B0604020202020204" pitchFamily="34" charset="0"/>
                <a:cs typeface="Arial" panose="020B0604020202020204" pitchFamily="34" charset="0"/>
              </a:rPr>
              <a:t>
</a:t>
            </a:r>
            <a:endParaRPr lang="en-CA" altLang="en-US" sz="1200" dirty="0">
              <a:latin typeface="Arial" panose="020B0604020202020204" pitchFamily="34" charset="0"/>
              <a:cs typeface="Arial" panose="020B0604020202020204" pitchFamily="34" charset="0"/>
            </a:endParaRPr>
          </a:p>
        </p:txBody>
      </p:sp>
      <p:pic>
        <p:nvPicPr>
          <p:cNvPr id="20483" name="Picture Placeholder 5">
            <a:extLst>
              <a:ext uri="{FF2B5EF4-FFF2-40B4-BE49-F238E27FC236}">
                <a16:creationId xmlns:a16="http://schemas.microsoft.com/office/drawing/2014/main" id="{01FD9FBE-56B4-5DB4-05A3-17E7A14472E4}"/>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8475" r="8475"/>
          <a:stretch>
            <a:fillRect/>
          </a:stretch>
        </p:blipFill>
        <p:spPr bwMode="auto">
          <a:xfrm>
            <a:off x="5463251" y="1351595"/>
            <a:ext cx="3492500" cy="28876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 Placeholder 3">
            <a:extLst>
              <a:ext uri="{FF2B5EF4-FFF2-40B4-BE49-F238E27FC236}">
                <a16:creationId xmlns:a16="http://schemas.microsoft.com/office/drawing/2014/main" id="{FECD38CF-7BF1-62A1-8936-B32F8FD685A4}"/>
              </a:ext>
            </a:extLst>
          </p:cNvPr>
          <p:cNvSpPr>
            <a:spLocks noGrp="1"/>
          </p:cNvSpPr>
          <p:nvPr>
            <p:ph type="body" sz="quarter" idx="4294967295"/>
          </p:nvPr>
        </p:nvSpPr>
        <p:spPr bwMode="auto">
          <a:xfrm>
            <a:off x="234315" y="447674"/>
            <a:ext cx="7773988" cy="615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r>
              <a:rPr lang="fr-CA" altLang="en-US" sz="1800" b="1" dirty="0">
                <a:latin typeface="Arial" panose="020B0604020202020204" pitchFamily="34" charset="0"/>
                <a:cs typeface="Arial" panose="020B0604020202020204" pitchFamily="34" charset="0"/>
              </a:rPr>
              <a:t>2. Dignité : autonomie et auto-illusion
</a:t>
            </a:r>
            <a:endParaRPr lang="en-CA" altLang="en-US" sz="1800" b="1" dirty="0">
              <a:latin typeface="Arial" panose="020B0604020202020204" pitchFamily="34" charset="0"/>
              <a:cs typeface="Arial" panose="020B060402020202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1">
            <a:extLst>
              <a:ext uri="{FF2B5EF4-FFF2-40B4-BE49-F238E27FC236}">
                <a16:creationId xmlns:a16="http://schemas.microsoft.com/office/drawing/2014/main" id="{F09CA4C8-D23C-88AF-3C15-B60BF9F9498D}"/>
              </a:ext>
            </a:extLst>
          </p:cNvPr>
          <p:cNvSpPr>
            <a:spLocks noGrp="1"/>
          </p:cNvSpPr>
          <p:nvPr>
            <p:ph type="body" sz="quarter" idx="11"/>
          </p:nvPr>
        </p:nvSpPr>
        <p:spPr bwMode="auto">
          <a:xfrm>
            <a:off x="173873" y="821424"/>
            <a:ext cx="5678287" cy="1319796"/>
          </a:xfrm>
        </p:spPr>
        <p:txBody>
          <a:bodyPr wrap="square" lIns="91440" tIns="45720" rIns="91440" bIns="45720" numCol="1" anchor="t" anchorCtr="0" compatLnSpc="1">
            <a:prstTxWarp prst="textNoShape">
              <a:avLst/>
            </a:prstTxWarp>
          </a:bodyPr>
          <a:lstStyle/>
          <a:p>
            <a:pPr algn="ctr">
              <a:spcBef>
                <a:spcPct val="0"/>
              </a:spcBef>
              <a:defRPr/>
            </a:pPr>
            <a:r>
              <a:rPr lang="fr-CA" altLang="en-US" sz="1400" b="1" dirty="0">
                <a:solidFill>
                  <a:srgbClr val="0070C0"/>
                </a:solidFill>
                <a:latin typeface="Arial" panose="020B0604020202020204" pitchFamily="34" charset="0"/>
                <a:cs typeface="Arial" panose="020B0604020202020204" pitchFamily="34" charset="0"/>
              </a:rPr>
              <a:t>La sécurité des patients </a:t>
            </a:r>
            <a:r>
              <a:rPr lang="fr-CA" altLang="en-US" sz="1400" dirty="0">
                <a:latin typeface="Arial" panose="020B0604020202020204" pitchFamily="34" charset="0"/>
                <a:cs typeface="Arial" panose="020B0604020202020204" pitchFamily="34" charset="0"/>
              </a:rPr>
              <a:t>fait référence à « la réduction et à l’atténuation des actes dangereux au sein du système de soins de santé, ainsi qu’à l’utilisation de pratiques exemplaires qui mènent à des résultats optimaux pour les patients ». </a:t>
            </a:r>
            <a:r>
              <a:rPr lang="fr-CA" altLang="en-US" dirty="0">
                <a:latin typeface="Arial" panose="020B0604020202020204" pitchFamily="34" charset="0"/>
                <a:cs typeface="Arial" panose="020B0604020202020204" pitchFamily="34" charset="0"/>
              </a:rPr>
              <a:t>(Dictionnaire canadien pour la sécurité des patients, 2003). </a:t>
            </a:r>
            <a:endParaRPr lang="fr-CA" altLang="en-US" sz="1400" dirty="0">
              <a:latin typeface="Arial" panose="020B0604020202020204" pitchFamily="34" charset="0"/>
              <a:cs typeface="Arial" panose="020B0604020202020204" pitchFamily="34" charset="0"/>
            </a:endParaRPr>
          </a:p>
        </p:txBody>
      </p:sp>
      <p:pic>
        <p:nvPicPr>
          <p:cNvPr id="22531" name="Picture Placeholder 1">
            <a:extLst>
              <a:ext uri="{FF2B5EF4-FFF2-40B4-BE49-F238E27FC236}">
                <a16:creationId xmlns:a16="http://schemas.microsoft.com/office/drawing/2014/main" id="{4E0EB3FB-484C-6B5D-DBBB-865643899288}"/>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12752" r="12752"/>
          <a:stretch>
            <a:fillRect/>
          </a:stretch>
        </p:blipFill>
        <p:spPr bwMode="auto">
          <a:xfrm>
            <a:off x="5852161" y="1167066"/>
            <a:ext cx="3148868" cy="260354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Text Placeholder 3">
            <a:extLst>
              <a:ext uri="{FF2B5EF4-FFF2-40B4-BE49-F238E27FC236}">
                <a16:creationId xmlns:a16="http://schemas.microsoft.com/office/drawing/2014/main" id="{558DB557-B02B-7D64-1C47-94850A304762}"/>
              </a:ext>
            </a:extLst>
          </p:cNvPr>
          <p:cNvSpPr>
            <a:spLocks noGrp="1"/>
          </p:cNvSpPr>
          <p:nvPr>
            <p:ph type="body" sz="quarter" idx="4294967295"/>
          </p:nvPr>
        </p:nvSpPr>
        <p:spPr bwMode="auto">
          <a:xfrm>
            <a:off x="310515" y="314997"/>
            <a:ext cx="7773988" cy="615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r>
              <a:rPr lang="en-US" altLang="en-US" sz="1800" b="1" dirty="0">
                <a:latin typeface="Arial" panose="020B0604020202020204" pitchFamily="34" charset="0"/>
                <a:cs typeface="Arial" panose="020B0604020202020204" pitchFamily="34" charset="0"/>
              </a:rPr>
              <a:t>3. </a:t>
            </a:r>
            <a:r>
              <a:rPr lang="en-US" altLang="en-US" sz="1800" b="1" dirty="0" err="1">
                <a:latin typeface="Arial" panose="020B0604020202020204" pitchFamily="34" charset="0"/>
                <a:cs typeface="Arial" panose="020B0604020202020204" pitchFamily="34" charset="0"/>
              </a:rPr>
              <a:t>Sécurité</a:t>
            </a:r>
            <a:r>
              <a:rPr lang="en-US" altLang="en-US" sz="1800" b="1" dirty="0">
                <a:latin typeface="Arial" panose="020B0604020202020204" pitchFamily="34" charset="0"/>
                <a:cs typeface="Arial" panose="020B0604020202020204" pitchFamily="34" charset="0"/>
              </a:rPr>
              <a:t> des patients 
</a:t>
            </a:r>
            <a:endParaRPr lang="en-CA" altLang="en-US" sz="1800" b="1"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FC4D181E-65DD-429D-86D9-4EF418A80F9C}"/>
              </a:ext>
            </a:extLst>
          </p:cNvPr>
          <p:cNvSpPr/>
          <p:nvPr/>
        </p:nvSpPr>
        <p:spPr>
          <a:xfrm>
            <a:off x="173873" y="2488407"/>
            <a:ext cx="5875020" cy="2239074"/>
          </a:xfrm>
          <a:prstGeom prst="rect">
            <a:avLst/>
          </a:prstGeom>
        </p:spPr>
        <p:txBody>
          <a:bodyPr wrap="square">
            <a:spAutoFit/>
          </a:bodyPr>
          <a:lstStyle/>
          <a:p>
            <a:pPr marL="171450" indent="-171450">
              <a:buFont typeface="Arial" panose="020B0604020202020204" pitchFamily="34" charset="0"/>
              <a:buChar char="•"/>
              <a:defRPr/>
            </a:pPr>
            <a:r>
              <a:rPr lang="fr-CA" altLang="en-US" sz="1400" b="1" dirty="0">
                <a:latin typeface="Arial" panose="020B0604020202020204" pitchFamily="34" charset="0"/>
                <a:cs typeface="Arial" panose="020B0604020202020204" pitchFamily="34" charset="0"/>
              </a:rPr>
              <a:t>Préoccupations éthiques liées à :</a:t>
            </a:r>
          </a:p>
          <a:p>
            <a:pPr marL="628650" lvl="1" indent="-171450">
              <a:lnSpc>
                <a:spcPct val="150000"/>
              </a:lnSpc>
              <a:buFont typeface="Arial" panose="020B0604020202020204" pitchFamily="34" charset="0"/>
              <a:buChar char="•"/>
              <a:defRPr/>
            </a:pPr>
            <a:r>
              <a:rPr lang="fr-CA" altLang="en-US" sz="1200" dirty="0">
                <a:latin typeface="Arial" panose="020B0604020202020204" pitchFamily="34" charset="0"/>
                <a:cs typeface="Arial" panose="020B0604020202020204" pitchFamily="34" charset="0"/>
              </a:rPr>
              <a:t>Problèmes liés au contrôle des infections.</a:t>
            </a:r>
            <a:r>
              <a:rPr lang="fr-CA" altLang="en-US" sz="1200" b="1" dirty="0">
                <a:solidFill>
                  <a:srgbClr val="0070C0"/>
                </a:solidFill>
                <a:latin typeface="Arial" panose="020B0604020202020204" pitchFamily="34" charset="0"/>
                <a:cs typeface="Arial" panose="020B0604020202020204" pitchFamily="34" charset="0"/>
              </a:rPr>
              <a:t>
Complaisance envers l’automatisation </a:t>
            </a:r>
            <a:r>
              <a:rPr lang="fr-CA" altLang="en-US" sz="1200" dirty="0">
                <a:latin typeface="Arial" panose="020B0604020202020204" pitchFamily="34" charset="0"/>
                <a:cs typeface="Arial" panose="020B0604020202020204" pitchFamily="34" charset="0"/>
              </a:rPr>
              <a:t>et</a:t>
            </a:r>
            <a:r>
              <a:rPr lang="fr-CA" altLang="en-US" sz="1200" b="1" dirty="0">
                <a:solidFill>
                  <a:srgbClr val="0070C0"/>
                </a:solidFill>
                <a:latin typeface="Arial" panose="020B0604020202020204" pitchFamily="34" charset="0"/>
                <a:cs typeface="Arial" panose="020B0604020202020204" pitchFamily="34" charset="0"/>
              </a:rPr>
              <a:t> biais de l’automatisation.
Manque de transparence : </a:t>
            </a:r>
            <a:r>
              <a:rPr lang="fr-CA" altLang="en-US" sz="1200" dirty="0">
                <a:latin typeface="Arial" panose="020B0604020202020204" pitchFamily="34" charset="0"/>
                <a:cs typeface="Arial" panose="020B0604020202020204" pitchFamily="34" charset="0"/>
              </a:rPr>
              <a:t>confidentialité des données et risque de  failles de sécurité.</a:t>
            </a:r>
            <a:endParaRPr lang="fr-CA" altLang="en-US" sz="1200" b="1" dirty="0">
              <a:solidFill>
                <a:srgbClr val="0070C0"/>
              </a:solidFill>
              <a:latin typeface="Arial" panose="020B0604020202020204" pitchFamily="34" charset="0"/>
              <a:cs typeface="Arial" panose="020B0604020202020204" pitchFamily="34" charset="0"/>
            </a:endParaRPr>
          </a:p>
          <a:p>
            <a:pPr marL="628650" lvl="1" indent="-171450">
              <a:lnSpc>
                <a:spcPct val="150000"/>
              </a:lnSpc>
              <a:buFont typeface="Arial" panose="020B0604020202020204" pitchFamily="34" charset="0"/>
              <a:buChar char="•"/>
              <a:defRPr/>
            </a:pPr>
            <a:r>
              <a:rPr lang="fr-CA" altLang="en-US" sz="1200" b="1" dirty="0">
                <a:solidFill>
                  <a:srgbClr val="0070C0"/>
                </a:solidFill>
                <a:latin typeface="Arial" panose="020B0604020202020204" pitchFamily="34" charset="0"/>
                <a:cs typeface="Arial" panose="020B0604020202020204" pitchFamily="34" charset="0"/>
              </a:rPr>
              <a:t>Consentement du patient </a:t>
            </a:r>
            <a:r>
              <a:rPr lang="fr-CA" altLang="en-US" sz="1200" dirty="0">
                <a:latin typeface="Arial" panose="020B0604020202020204" pitchFamily="34" charset="0"/>
                <a:cs typeface="Arial" panose="020B0604020202020204" pitchFamily="34" charset="0"/>
              </a:rPr>
              <a:t>et intégrité psychologique. </a:t>
            </a:r>
          </a:p>
          <a:p>
            <a:pPr marL="171450" indent="-171450">
              <a:buFont typeface="Arial" panose="020B0604020202020204" pitchFamily="34" charset="0"/>
              <a:buChar char="•"/>
              <a:defRPr/>
            </a:pPr>
            <a:endParaRPr lang="fr-CA" altLang="en-US" sz="400" dirty="0">
              <a:latin typeface="Arial" panose="020B0604020202020204" pitchFamily="34" charset="0"/>
              <a:cs typeface="Arial" panose="020B0604020202020204" pitchFamily="34" charset="0"/>
            </a:endParaRPr>
          </a:p>
          <a:p>
            <a:pPr>
              <a:defRPr/>
            </a:pPr>
            <a:r>
              <a:rPr lang="fr-CA" altLang="en-US" sz="1050" b="1" dirty="0">
                <a:latin typeface="Arial" panose="020B0604020202020204" pitchFamily="34" charset="0"/>
                <a:cs typeface="Arial" panose="020B0604020202020204" pitchFamily="34" charset="0"/>
              </a:rPr>
              <a:t>Sources: </a:t>
            </a:r>
            <a:r>
              <a:rPr lang="fr-CA" altLang="en-US" sz="1050" dirty="0" err="1">
                <a:latin typeface="Arial" panose="020B0604020202020204" pitchFamily="34" charset="0"/>
                <a:cs typeface="Arial" panose="020B0604020202020204" pitchFamily="34" charset="0"/>
              </a:rPr>
              <a:t>Iserson</a:t>
            </a:r>
            <a:r>
              <a:rPr lang="fr-CA" altLang="en-US" sz="1050" dirty="0">
                <a:latin typeface="Arial" panose="020B0604020202020204" pitchFamily="34" charset="0"/>
                <a:cs typeface="Arial" panose="020B0604020202020204" pitchFamily="34" charset="0"/>
              </a:rPr>
              <a:t>, 2018; Matthew et al., 2018; Vandemeulebroucke et al., 2018; Otto et al. 2016; </a:t>
            </a:r>
            <a:r>
              <a:rPr lang="fr-CA" altLang="en-US" sz="1050" dirty="0" err="1">
                <a:latin typeface="Arial" panose="020B0604020202020204" pitchFamily="34" charset="0"/>
                <a:cs typeface="Arial" panose="020B0604020202020204" pitchFamily="34" charset="0"/>
              </a:rPr>
              <a:t>Papadoupoulos</a:t>
            </a:r>
            <a:r>
              <a:rPr lang="fr-CA" altLang="en-US" sz="1050" dirty="0">
                <a:latin typeface="Arial" panose="020B0604020202020204" pitchFamily="34" charset="0"/>
                <a:cs typeface="Arial" panose="020B0604020202020204" pitchFamily="34" charset="0"/>
              </a:rPr>
              <a:t> et al., 2018; </a:t>
            </a:r>
            <a:r>
              <a:rPr lang="fr-CA" altLang="en-US" sz="1050" dirty="0" err="1">
                <a:latin typeface="Arial" panose="020B0604020202020204" pitchFamily="34" charset="0"/>
                <a:cs typeface="Arial" panose="020B0604020202020204" pitchFamily="34" charset="0"/>
              </a:rPr>
              <a:t>Yasuhara</a:t>
            </a:r>
            <a:r>
              <a:rPr lang="fr-CA" altLang="en-US" sz="1050" dirty="0">
                <a:latin typeface="Arial" panose="020B0604020202020204" pitchFamily="34" charset="0"/>
                <a:cs typeface="Arial" panose="020B0604020202020204" pitchFamily="34" charset="0"/>
              </a:rPr>
              <a:t> et al., 2019</a:t>
            </a:r>
            <a:r>
              <a:rPr lang="fr-CA" altLang="en-US" sz="1050" b="1" dirty="0">
                <a:solidFill>
                  <a:srgbClr val="0070C0"/>
                </a:solidFill>
                <a:latin typeface="Arial" panose="020B0604020202020204" pitchFamily="34" charset="0"/>
                <a:cs typeface="Arial" panose="020B0604020202020204" pitchFamily="34" charset="0"/>
              </a:rPr>
              <a:t>
</a:t>
            </a:r>
            <a:endParaRPr lang="en-CA" altLang="en-US" sz="1050" dirty="0">
              <a:latin typeface="Arial" panose="020B0604020202020204" pitchFamily="34" charset="0"/>
              <a:cs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Placeholder 1">
            <a:extLst>
              <a:ext uri="{FF2B5EF4-FFF2-40B4-BE49-F238E27FC236}">
                <a16:creationId xmlns:a16="http://schemas.microsoft.com/office/drawing/2014/main" id="{8FBAD105-346F-FDE1-5189-A8B69CE86235}"/>
              </a:ext>
            </a:extLst>
          </p:cNvPr>
          <p:cNvSpPr>
            <a:spLocks noGrp="1"/>
          </p:cNvSpPr>
          <p:nvPr>
            <p:ph type="body" sz="quarter" idx="11"/>
          </p:nvPr>
        </p:nvSpPr>
        <p:spPr bwMode="auto">
          <a:xfrm>
            <a:off x="196770" y="2568788"/>
            <a:ext cx="6041984" cy="1620309"/>
          </a:xfrm>
        </p:spPr>
        <p:txBody>
          <a:bodyPr wrap="square" lIns="91440" tIns="45720" rIns="91440" bIns="45720" numCol="1" anchor="t" anchorCtr="0" compatLnSpc="1">
            <a:prstTxWarp prst="textNoShape">
              <a:avLst/>
            </a:prstTxWarp>
          </a:bodyPr>
          <a:lstStyle/>
          <a:p>
            <a:pPr>
              <a:spcBef>
                <a:spcPct val="0"/>
              </a:spcBef>
              <a:defRPr/>
            </a:pPr>
            <a:r>
              <a:rPr lang="fr-CA" sz="1600" b="1" dirty="0">
                <a:latin typeface="Arial" panose="020B0604020202020204" pitchFamily="34" charset="0"/>
                <a:cs typeface="Arial" panose="020B0604020202020204" pitchFamily="34" charset="0"/>
              </a:rPr>
              <a:t>Préoccupations éthiques liées à : </a:t>
            </a:r>
          </a:p>
          <a:p>
            <a:pPr marL="171450" indent="-171450">
              <a:spcBef>
                <a:spcPct val="0"/>
              </a:spcBef>
              <a:buFont typeface="Arial" panose="020B0604020202020204" pitchFamily="34" charset="0"/>
              <a:buChar char="•"/>
              <a:defRPr/>
            </a:pPr>
            <a:r>
              <a:rPr lang="fr-CA" sz="1400" dirty="0">
                <a:latin typeface="Arial" panose="020B0604020202020204" pitchFamily="34" charset="0"/>
                <a:cs typeface="Arial" panose="020B0604020202020204" pitchFamily="34" charset="0"/>
              </a:rPr>
              <a:t>Pratiques de gestion des données
Divulgation d’informations 
Accès non autorisé aux données et utilisation abusive des informations</a:t>
            </a:r>
          </a:p>
          <a:p>
            <a:pPr>
              <a:spcBef>
                <a:spcPct val="0"/>
              </a:spcBef>
              <a:defRPr/>
            </a:pPr>
            <a:r>
              <a:rPr lang="fr-CA" sz="1400" dirty="0">
                <a:latin typeface="Arial" panose="020B0604020202020204" pitchFamily="34" charset="0"/>
                <a:cs typeface="Arial" panose="020B0604020202020204" pitchFamily="34" charset="0"/>
              </a:rPr>
              <a:t> </a:t>
            </a:r>
          </a:p>
        </p:txBody>
      </p:sp>
      <p:pic>
        <p:nvPicPr>
          <p:cNvPr id="24579" name="Picture Placeholder 4">
            <a:extLst>
              <a:ext uri="{FF2B5EF4-FFF2-40B4-BE49-F238E27FC236}">
                <a16:creationId xmlns:a16="http://schemas.microsoft.com/office/drawing/2014/main" id="{B9915B1B-0580-DD72-9C56-79AE251B505C}"/>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4645" r="4645"/>
          <a:stretch>
            <a:fillRect/>
          </a:stretch>
        </p:blipFill>
        <p:spPr bwMode="auto">
          <a:xfrm>
            <a:off x="5551528" y="954402"/>
            <a:ext cx="3158805" cy="261175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Text Placeholder 3">
            <a:extLst>
              <a:ext uri="{FF2B5EF4-FFF2-40B4-BE49-F238E27FC236}">
                <a16:creationId xmlns:a16="http://schemas.microsoft.com/office/drawing/2014/main" id="{0B74B0A9-9429-71EA-4BBF-D0D92DA9824A}"/>
              </a:ext>
            </a:extLst>
          </p:cNvPr>
          <p:cNvSpPr>
            <a:spLocks noGrp="1"/>
          </p:cNvSpPr>
          <p:nvPr>
            <p:ph type="body" sz="quarter" idx="4294967295"/>
          </p:nvPr>
        </p:nvSpPr>
        <p:spPr bwMode="auto">
          <a:xfrm>
            <a:off x="288210" y="242399"/>
            <a:ext cx="7773988" cy="615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r>
              <a:rPr lang="fr-CA" altLang="en-US" sz="1800" b="1" dirty="0">
                <a:latin typeface="Arial" panose="020B0604020202020204" pitchFamily="34" charset="0"/>
                <a:cs typeface="Arial" panose="020B0604020202020204" pitchFamily="34" charset="0"/>
              </a:rPr>
              <a:t>4. Vie privée et confidentialité</a:t>
            </a:r>
            <a:endParaRPr lang="en-CA" altLang="en-US" sz="1800" b="1" dirty="0">
              <a:latin typeface="Arial" panose="020B0604020202020204" pitchFamily="34" charset="0"/>
              <a:cs typeface="Arial" panose="020B0604020202020204" pitchFamily="34" charset="0"/>
            </a:endParaRPr>
          </a:p>
        </p:txBody>
      </p:sp>
      <p:sp>
        <p:nvSpPr>
          <p:cNvPr id="2" name="ZoneTexte 1">
            <a:extLst>
              <a:ext uri="{FF2B5EF4-FFF2-40B4-BE49-F238E27FC236}">
                <a16:creationId xmlns:a16="http://schemas.microsoft.com/office/drawing/2014/main" id="{D27C52EC-4F0C-F4F7-6625-7C3B45D16A72}"/>
              </a:ext>
            </a:extLst>
          </p:cNvPr>
          <p:cNvSpPr txBox="1"/>
          <p:nvPr/>
        </p:nvSpPr>
        <p:spPr>
          <a:xfrm>
            <a:off x="196770" y="4054881"/>
            <a:ext cx="5933878" cy="461665"/>
          </a:xfrm>
          <a:prstGeom prst="rect">
            <a:avLst/>
          </a:prstGeom>
          <a:noFill/>
        </p:spPr>
        <p:txBody>
          <a:bodyPr wrap="square" rtlCol="0">
            <a:spAutoFit/>
          </a:bodyPr>
          <a:lstStyle/>
          <a:p>
            <a:r>
              <a:rPr lang="fr-CA" sz="1400" b="1" dirty="0">
                <a:latin typeface="Arial" panose="020B0604020202020204" pitchFamily="34" charset="0"/>
                <a:cs typeface="Arial" panose="020B0604020202020204" pitchFamily="34" charset="0"/>
              </a:rPr>
              <a:t>Sources: </a:t>
            </a:r>
            <a:r>
              <a:rPr lang="fr-CA" sz="1000" dirty="0" err="1">
                <a:latin typeface="Arial" panose="020B0604020202020204" pitchFamily="34" charset="0"/>
                <a:cs typeface="Arial" panose="020B0604020202020204" pitchFamily="34" charset="0"/>
              </a:rPr>
              <a:t>O’Brolcháin</a:t>
            </a:r>
            <a:r>
              <a:rPr lang="fr-CA" sz="1000" dirty="0">
                <a:latin typeface="Arial" panose="020B0604020202020204" pitchFamily="34" charset="0"/>
                <a:cs typeface="Arial" panose="020B0604020202020204" pitchFamily="34" charset="0"/>
              </a:rPr>
              <a:t>, 2019; </a:t>
            </a:r>
            <a:r>
              <a:rPr lang="fr-CA" sz="1000" dirty="0" err="1">
                <a:latin typeface="Arial" panose="020B0604020202020204" pitchFamily="34" charset="0"/>
                <a:cs typeface="Arial" panose="020B0604020202020204" pitchFamily="34" charset="0"/>
              </a:rPr>
              <a:t>Mörch</a:t>
            </a:r>
            <a:r>
              <a:rPr lang="fr-CA" sz="1000" dirty="0">
                <a:latin typeface="Arial" panose="020B0604020202020204" pitchFamily="34" charset="0"/>
                <a:cs typeface="Arial" panose="020B0604020202020204" pitchFamily="34" charset="0"/>
              </a:rPr>
              <a:t> et al., 2020; Otto et al., 2016; </a:t>
            </a:r>
            <a:r>
              <a:rPr lang="fr-CA" sz="1000" dirty="0" err="1">
                <a:latin typeface="Arial" panose="020B0604020202020204" pitchFamily="34" charset="0"/>
                <a:cs typeface="Arial" panose="020B0604020202020204" pitchFamily="34" charset="0"/>
              </a:rPr>
              <a:t>Papadoupoulos</a:t>
            </a:r>
            <a:r>
              <a:rPr lang="fr-CA" sz="1000" dirty="0">
                <a:latin typeface="Arial" panose="020B0604020202020204" pitchFamily="34" charset="0"/>
                <a:cs typeface="Arial" panose="020B0604020202020204" pitchFamily="34" charset="0"/>
              </a:rPr>
              <a:t> et al., 2018; </a:t>
            </a:r>
            <a:r>
              <a:rPr lang="fr-CA" sz="1000" dirty="0" err="1">
                <a:latin typeface="Arial" panose="020B0604020202020204" pitchFamily="34" charset="0"/>
                <a:cs typeface="Arial" panose="020B0604020202020204" pitchFamily="34" charset="0"/>
              </a:rPr>
              <a:t>Sharkey</a:t>
            </a:r>
            <a:r>
              <a:rPr lang="fr-CA" sz="1000" dirty="0">
                <a:latin typeface="Arial" panose="020B0604020202020204" pitchFamily="34" charset="0"/>
                <a:cs typeface="Arial" panose="020B0604020202020204" pitchFamily="34" charset="0"/>
              </a:rPr>
              <a:t>, 2011; Vandemeulebroucke et al., 2018; </a:t>
            </a:r>
            <a:r>
              <a:rPr lang="fr-CA" sz="1000" dirty="0" err="1">
                <a:latin typeface="Arial" panose="020B0604020202020204" pitchFamily="34" charset="0"/>
                <a:cs typeface="Arial" panose="020B0604020202020204" pitchFamily="34" charset="0"/>
              </a:rPr>
              <a:t>Wangmo</a:t>
            </a:r>
            <a:r>
              <a:rPr lang="fr-CA" sz="1000" dirty="0">
                <a:latin typeface="Arial" panose="020B0604020202020204" pitchFamily="34" charset="0"/>
                <a:cs typeface="Arial" panose="020B0604020202020204" pitchFamily="34" charset="0"/>
              </a:rPr>
              <a:t> et al., 2019; </a:t>
            </a:r>
            <a:r>
              <a:rPr lang="fr-CA" sz="1000" dirty="0" err="1">
                <a:latin typeface="Arial" panose="020B0604020202020204" pitchFamily="34" charset="0"/>
                <a:cs typeface="Arial" panose="020B0604020202020204" pitchFamily="34" charset="0"/>
              </a:rPr>
              <a:t>Yasuhara</a:t>
            </a:r>
            <a:r>
              <a:rPr lang="fr-CA" sz="1000" dirty="0">
                <a:latin typeface="Arial" panose="020B0604020202020204" pitchFamily="34" charset="0"/>
                <a:cs typeface="Arial" panose="020B0604020202020204" pitchFamily="34" charset="0"/>
              </a:rPr>
              <a:t> et al., 2019 </a:t>
            </a:r>
            <a:endParaRPr lang="fr-CA" sz="2800" dirty="0"/>
          </a:p>
        </p:txBody>
      </p:sp>
      <p:sp>
        <p:nvSpPr>
          <p:cNvPr id="3" name="Rectangle 2">
            <a:extLst>
              <a:ext uri="{FF2B5EF4-FFF2-40B4-BE49-F238E27FC236}">
                <a16:creationId xmlns:a16="http://schemas.microsoft.com/office/drawing/2014/main" id="{9AFB3802-203A-4AB1-9FE6-EEEE1227325D}"/>
              </a:ext>
            </a:extLst>
          </p:cNvPr>
          <p:cNvSpPr/>
          <p:nvPr/>
        </p:nvSpPr>
        <p:spPr>
          <a:xfrm>
            <a:off x="288210" y="877823"/>
            <a:ext cx="5099130" cy="1569660"/>
          </a:xfrm>
          <a:prstGeom prst="rect">
            <a:avLst/>
          </a:prstGeom>
        </p:spPr>
        <p:txBody>
          <a:bodyPr wrap="square">
            <a:spAutoFit/>
          </a:bodyPr>
          <a:lstStyle/>
          <a:p>
            <a:pPr algn="ctr">
              <a:defRPr/>
            </a:pPr>
            <a:r>
              <a:rPr lang="fr-CA" sz="1600" b="1" dirty="0">
                <a:solidFill>
                  <a:srgbClr val="0070C0"/>
                </a:solidFill>
                <a:latin typeface="Arial" panose="020B0604020202020204" pitchFamily="34" charset="0"/>
                <a:cs typeface="Arial" panose="020B0604020202020204" pitchFamily="34" charset="0"/>
              </a:rPr>
              <a:t>La vie privée </a:t>
            </a:r>
            <a:r>
              <a:rPr lang="fr-CA" sz="1600" dirty="0">
                <a:latin typeface="Arial" panose="020B0604020202020204" pitchFamily="34" charset="0"/>
                <a:cs typeface="Arial" panose="020B0604020202020204" pitchFamily="34" charset="0"/>
              </a:rPr>
              <a:t>fait référence au droit d’être à l’abri de l’ingérence d’autrui, de contrôler quels aspects de sa vie personnelle, qu’elle demeure inconnue des autres et à la liberté d’accorder ou de refuser l’accès aux renseignements personnels, en particulier aux renseignements sur les soins de santé (Grace, 2018).</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Placeholder 1">
            <a:extLst>
              <a:ext uri="{FF2B5EF4-FFF2-40B4-BE49-F238E27FC236}">
                <a16:creationId xmlns:a16="http://schemas.microsoft.com/office/drawing/2014/main" id="{4B36ACE1-C898-CD49-056A-B7491B6B43E3}"/>
              </a:ext>
            </a:extLst>
          </p:cNvPr>
          <p:cNvSpPr>
            <a:spLocks noGrp="1"/>
          </p:cNvSpPr>
          <p:nvPr>
            <p:ph type="body" sz="quarter" idx="11"/>
          </p:nvPr>
        </p:nvSpPr>
        <p:spPr bwMode="auto">
          <a:xfrm>
            <a:off x="278997" y="873899"/>
            <a:ext cx="5075025" cy="2938462"/>
          </a:xfrm>
        </p:spPr>
        <p:txBody>
          <a:bodyPr wrap="square" lIns="91440" tIns="45720" rIns="91440" bIns="45720" numCol="1" anchor="t" anchorCtr="0" compatLnSpc="1">
            <a:prstTxWarp prst="textNoShape">
              <a:avLst/>
            </a:prstTxWarp>
          </a:bodyPr>
          <a:lstStyle/>
          <a:p>
            <a:pPr>
              <a:spcBef>
                <a:spcPct val="0"/>
              </a:spcBef>
              <a:defRPr/>
            </a:pPr>
            <a:r>
              <a:rPr lang="fr-CA" altLang="en-US" sz="1200" b="1" dirty="0">
                <a:solidFill>
                  <a:srgbClr val="0070C0"/>
                </a:solidFill>
                <a:latin typeface="Arial" panose="020B0604020202020204" pitchFamily="34" charset="0"/>
                <a:cs typeface="Arial" panose="020B0604020202020204" pitchFamily="34" charset="0"/>
              </a:rPr>
              <a:t>Justice sociale. </a:t>
            </a:r>
            <a:r>
              <a:rPr lang="fr-CA" altLang="en-US" sz="1200" dirty="0">
                <a:latin typeface="Arial" panose="020B0604020202020204" pitchFamily="34" charset="0"/>
                <a:cs typeface="Arial" panose="020B0604020202020204" pitchFamily="34" charset="0"/>
              </a:rPr>
              <a:t>La répartition équitable des avantages, des responsabilités et de leurs conséquences pour la société. Elle met l’accent sur la position relative d’un groupe social par rapport aux autres dans la société, ainsi que sur les causes profondes des disparités et ce qui peut être fait pour les éliminer (AIIC, 2017, p. 26) </a:t>
            </a:r>
          </a:p>
          <a:p>
            <a:pPr algn="ctr">
              <a:spcBef>
                <a:spcPct val="0"/>
              </a:spcBef>
              <a:defRPr/>
            </a:pPr>
            <a:endParaRPr lang="fr-CA" altLang="en-US" sz="1200" b="1" dirty="0">
              <a:latin typeface="Arial" panose="020B0604020202020204" pitchFamily="34" charset="0"/>
              <a:cs typeface="Arial" panose="020B0604020202020204" pitchFamily="34" charset="0"/>
            </a:endParaRPr>
          </a:p>
          <a:p>
            <a:pPr>
              <a:spcBef>
                <a:spcPct val="0"/>
              </a:spcBef>
              <a:defRPr/>
            </a:pPr>
            <a:r>
              <a:rPr lang="fr-CA" altLang="en-US" sz="1400" b="1" dirty="0">
                <a:latin typeface="Arial" panose="020B0604020202020204" pitchFamily="34" charset="0"/>
                <a:cs typeface="Arial" panose="020B0604020202020204" pitchFamily="34" charset="0"/>
              </a:rPr>
              <a:t>Préoccupations éthiques liées à : </a:t>
            </a:r>
            <a:r>
              <a:rPr lang="fr-CA" altLang="en-US" sz="1200" b="1" dirty="0">
                <a:latin typeface="Arial" panose="020B0604020202020204" pitchFamily="34" charset="0"/>
                <a:cs typeface="Arial" panose="020B0604020202020204" pitchFamily="34" charset="0"/>
              </a:rPr>
              <a:t>
     - </a:t>
            </a:r>
            <a:r>
              <a:rPr lang="fr-CA" altLang="en-US" sz="1200" dirty="0">
                <a:latin typeface="Arial" panose="020B0604020202020204" pitchFamily="34" charset="0"/>
                <a:cs typeface="Arial" panose="020B0604020202020204" pitchFamily="34" charset="0"/>
              </a:rPr>
              <a:t>Manque de représentation dans les données
     - Effet de stigmatisation
     - Discrimination raciale/injustice dans l’accès aux soins de santé</a:t>
            </a:r>
            <a:r>
              <a:rPr lang="fr-CA" altLang="en-US" b="1" dirty="0">
                <a:latin typeface="Arial" panose="020B0604020202020204" pitchFamily="34" charset="0"/>
                <a:cs typeface="Arial" panose="020B0604020202020204" pitchFamily="34" charset="0"/>
              </a:rPr>
              <a:t>
</a:t>
            </a:r>
            <a:r>
              <a:rPr lang="fr-CA" altLang="en-US" sz="1050" b="1" dirty="0">
                <a:latin typeface="Arial" panose="020B0604020202020204" pitchFamily="34" charset="0"/>
                <a:cs typeface="Arial" panose="020B0604020202020204" pitchFamily="34" charset="0"/>
              </a:rPr>
              <a:t>Sources: </a:t>
            </a:r>
            <a:r>
              <a:rPr lang="fr-CA" altLang="en-US" sz="1050" dirty="0">
                <a:latin typeface="Arial" panose="020B0604020202020204" pitchFamily="34" charset="0"/>
                <a:cs typeface="Arial" panose="020B0604020202020204" pitchFamily="34" charset="0"/>
              </a:rPr>
              <a:t>Amann et al., 2020; </a:t>
            </a:r>
            <a:r>
              <a:rPr lang="fr-CA" altLang="en-US" sz="1050" dirty="0" err="1">
                <a:latin typeface="Arial" panose="020B0604020202020204" pitchFamily="34" charset="0"/>
                <a:cs typeface="Arial" panose="020B0604020202020204" pitchFamily="34" charset="0"/>
              </a:rPr>
              <a:t>Ienca</a:t>
            </a:r>
            <a:r>
              <a:rPr lang="fr-CA" altLang="en-US" sz="1050" dirty="0">
                <a:latin typeface="Arial" panose="020B0604020202020204" pitchFamily="34" charset="0"/>
                <a:cs typeface="Arial" panose="020B0604020202020204" pitchFamily="34" charset="0"/>
              </a:rPr>
              <a:t> et al., 2016; Reddy, 2020; Sherman et </a:t>
            </a:r>
            <a:r>
              <a:rPr lang="fr-CA" altLang="en-US" sz="1050" dirty="0" err="1">
                <a:latin typeface="Arial" panose="020B0604020202020204" pitchFamily="34" charset="0"/>
                <a:cs typeface="Arial" panose="020B0604020202020204" pitchFamily="34" charset="0"/>
              </a:rPr>
              <a:t>Greenbaum</a:t>
            </a:r>
            <a:r>
              <a:rPr lang="fr-CA" altLang="en-US" sz="1050" dirty="0">
                <a:latin typeface="Arial" panose="020B0604020202020204" pitchFamily="34" charset="0"/>
                <a:cs typeface="Arial" panose="020B0604020202020204" pitchFamily="34" charset="0"/>
              </a:rPr>
              <a:t>, 2019; Vandemeulebroucke et al., 2018; </a:t>
            </a:r>
            <a:r>
              <a:rPr lang="fr-CA" altLang="en-US" sz="1050" dirty="0" err="1">
                <a:latin typeface="Arial" panose="020B0604020202020204" pitchFamily="34" charset="0"/>
                <a:cs typeface="Arial" panose="020B0604020202020204" pitchFamily="34" charset="0"/>
              </a:rPr>
              <a:t>Wangmo</a:t>
            </a:r>
            <a:r>
              <a:rPr lang="fr-CA" altLang="en-US" sz="1050" dirty="0">
                <a:latin typeface="Arial" panose="020B0604020202020204" pitchFamily="34" charset="0"/>
                <a:cs typeface="Arial" panose="020B0604020202020204" pitchFamily="34" charset="0"/>
              </a:rPr>
              <a:t> et al., 2019 </a:t>
            </a:r>
            <a:r>
              <a:rPr lang="fr-CA" altLang="en-US" dirty="0">
                <a:solidFill>
                  <a:srgbClr val="0070C0"/>
                </a:solidFill>
                <a:latin typeface="Arial" panose="020B0604020202020204" pitchFamily="34" charset="0"/>
                <a:cs typeface="Arial" panose="020B0604020202020204" pitchFamily="34" charset="0"/>
              </a:rPr>
              <a:t>
</a:t>
            </a:r>
            <a:endParaRPr lang="en-CA" altLang="en-US" dirty="0">
              <a:latin typeface="Arial" panose="020B0604020202020204" pitchFamily="34" charset="0"/>
              <a:cs typeface="Arial" panose="020B0604020202020204" pitchFamily="34" charset="0"/>
            </a:endParaRPr>
          </a:p>
        </p:txBody>
      </p:sp>
      <p:pic>
        <p:nvPicPr>
          <p:cNvPr id="26627" name="Picture Placeholder 1">
            <a:extLst>
              <a:ext uri="{FF2B5EF4-FFF2-40B4-BE49-F238E27FC236}">
                <a16:creationId xmlns:a16="http://schemas.microsoft.com/office/drawing/2014/main" id="{E722CC5E-CD14-D691-F947-BFF1F5DF2B5B}"/>
              </a:ext>
            </a:extLst>
          </p:cNvPr>
          <p:cNvPicPr>
            <a:picLocks noGrp="1" noChangeAspect="1"/>
          </p:cNvPicPr>
          <p:nvPr>
            <p:ph type="pic" sz="quarter" idx="13"/>
          </p:nvPr>
        </p:nvPicPr>
        <p:blipFill rotWithShape="1">
          <a:blip r:embed="rId3">
            <a:extLst>
              <a:ext uri="{28A0092B-C50C-407E-A947-70E740481C1C}">
                <a14:useLocalDpi xmlns:a14="http://schemas.microsoft.com/office/drawing/2010/main" val="0"/>
              </a:ext>
            </a:extLst>
          </a:blip>
          <a:srcRect l="16135" t="21330" r="16135" b="38767"/>
          <a:stretch/>
        </p:blipFill>
        <p:spPr bwMode="auto">
          <a:xfrm>
            <a:off x="5372503" y="999750"/>
            <a:ext cx="3492500" cy="115225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ext Placeholder 3">
            <a:extLst>
              <a:ext uri="{FF2B5EF4-FFF2-40B4-BE49-F238E27FC236}">
                <a16:creationId xmlns:a16="http://schemas.microsoft.com/office/drawing/2014/main" id="{E63C2114-0947-8BFE-6053-1B84FEC297C1}"/>
              </a:ext>
            </a:extLst>
          </p:cNvPr>
          <p:cNvSpPr>
            <a:spLocks noGrp="1"/>
          </p:cNvSpPr>
          <p:nvPr>
            <p:ph type="body" sz="quarter" idx="4294967295"/>
          </p:nvPr>
        </p:nvSpPr>
        <p:spPr bwMode="auto">
          <a:xfrm>
            <a:off x="278997" y="369296"/>
            <a:ext cx="7773988" cy="615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r>
              <a:rPr lang="fr-CA" altLang="en-US" sz="1800" b="1" dirty="0">
                <a:latin typeface="Arial" panose="020B0604020202020204" pitchFamily="34" charset="0"/>
                <a:cs typeface="Arial" panose="020B0604020202020204" pitchFamily="34" charset="0"/>
              </a:rPr>
              <a:t>5. Justice : préjugés et discrimination</a:t>
            </a:r>
            <a:endParaRPr lang="en-CA" altLang="en-US" sz="1800" b="1" dirty="0">
              <a:latin typeface="Arial" panose="020B0604020202020204" pitchFamily="34" charset="0"/>
              <a:cs typeface="Arial" panose="020B0604020202020204" pitchFamily="34" charset="0"/>
            </a:endParaRPr>
          </a:p>
        </p:txBody>
      </p:sp>
      <p:pic>
        <p:nvPicPr>
          <p:cNvPr id="5" name="Image 4">
            <a:extLst>
              <a:ext uri="{FF2B5EF4-FFF2-40B4-BE49-F238E27FC236}">
                <a16:creationId xmlns:a16="http://schemas.microsoft.com/office/drawing/2014/main" id="{C698EDED-D1C0-CA1B-D863-28BBD81EAA0F}"/>
              </a:ext>
            </a:extLst>
          </p:cNvPr>
          <p:cNvPicPr>
            <a:picLocks noChangeAspect="1"/>
          </p:cNvPicPr>
          <p:nvPr/>
        </p:nvPicPr>
        <p:blipFill>
          <a:blip r:embed="rId4"/>
          <a:stretch>
            <a:fillRect/>
          </a:stretch>
        </p:blipFill>
        <p:spPr>
          <a:xfrm>
            <a:off x="5778880" y="2132896"/>
            <a:ext cx="3365120" cy="1438095"/>
          </a:xfrm>
          <a:prstGeom prst="rect">
            <a:avLst/>
          </a:prstGeom>
          <a:ln w="38100">
            <a:solidFill>
              <a:schemeClr val="bg1"/>
            </a:solidFill>
          </a:ln>
        </p:spPr>
      </p:pic>
      <p:pic>
        <p:nvPicPr>
          <p:cNvPr id="7" name="Image 6">
            <a:extLst>
              <a:ext uri="{FF2B5EF4-FFF2-40B4-BE49-F238E27FC236}">
                <a16:creationId xmlns:a16="http://schemas.microsoft.com/office/drawing/2014/main" id="{3F1BFD2F-0221-5AE8-DE53-EA66A19EA2F9}"/>
              </a:ext>
            </a:extLst>
          </p:cNvPr>
          <p:cNvPicPr>
            <a:picLocks noChangeAspect="1"/>
          </p:cNvPicPr>
          <p:nvPr/>
        </p:nvPicPr>
        <p:blipFill>
          <a:blip r:embed="rId5"/>
          <a:stretch>
            <a:fillRect/>
          </a:stretch>
        </p:blipFill>
        <p:spPr>
          <a:xfrm>
            <a:off x="5226643" y="3323372"/>
            <a:ext cx="3228571" cy="495238"/>
          </a:xfrm>
          <a:prstGeom prst="rect">
            <a:avLst/>
          </a:prstGeom>
          <a:solidFill>
            <a:schemeClr val="accent2"/>
          </a:solidFill>
          <a:ln w="57150">
            <a:solidFill>
              <a:schemeClr val="bg1"/>
            </a:solid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Text Placeholder 1">
            <a:extLst>
              <a:ext uri="{FF2B5EF4-FFF2-40B4-BE49-F238E27FC236}">
                <a16:creationId xmlns:a16="http://schemas.microsoft.com/office/drawing/2014/main" id="{336E9345-BBC9-217A-954B-8FC24165D673}"/>
              </a:ext>
            </a:extLst>
          </p:cNvPr>
          <p:cNvSpPr>
            <a:spLocks noGrp="1"/>
          </p:cNvSpPr>
          <p:nvPr>
            <p:ph type="body" sz="quarter" idx="11"/>
          </p:nvPr>
        </p:nvSpPr>
        <p:spPr>
          <a:xfrm>
            <a:off x="323849" y="969963"/>
            <a:ext cx="5220423" cy="3054104"/>
          </a:xfrm>
        </p:spPr>
        <p:txBody>
          <a:bodyPr/>
          <a:lstStyle/>
          <a:p>
            <a:pPr algn="ctr">
              <a:defRPr/>
            </a:pPr>
            <a:r>
              <a:rPr lang="fr-CA" altLang="en-US" sz="1400" dirty="0"/>
              <a:t>L’information est essentielle à la prise de décisions éclairées et à la compréhension du consentement </a:t>
            </a:r>
          </a:p>
          <a:p>
            <a:pPr>
              <a:defRPr/>
            </a:pPr>
            <a:r>
              <a:rPr lang="fr-CA" altLang="en-US" sz="1400" b="1" dirty="0"/>
              <a:t>
Préoccupations éthiques liées au(x) :</a:t>
            </a:r>
            <a:r>
              <a:rPr lang="fr-CA" altLang="en-US" sz="1400" dirty="0"/>
              <a:t>
           - Manque de transparence
           - Manque d’information véridique et exacte sur les  	  	    	    pratiques de gestion des données; 
           - Incertitudes concernant la </a:t>
            </a:r>
            <a:r>
              <a:rPr lang="fr-CA" altLang="en-US" sz="1400" dirty="0" err="1"/>
              <a:t>biofabrication</a:t>
            </a:r>
            <a:r>
              <a:rPr lang="fr-CA" altLang="en-US" sz="1400" dirty="0"/>
              <a:t> de 	 		    	    matériaux (i.e. l’impression 3D);
</a:t>
            </a:r>
            <a:endParaRPr lang="en-US" altLang="en-US" sz="1200" dirty="0"/>
          </a:p>
        </p:txBody>
      </p:sp>
      <p:sp>
        <p:nvSpPr>
          <p:cNvPr id="28675" name="Picture Placeholder 12">
            <a:extLst>
              <a:ext uri="{FF2B5EF4-FFF2-40B4-BE49-F238E27FC236}">
                <a16:creationId xmlns:a16="http://schemas.microsoft.com/office/drawing/2014/main" id="{6A223BC6-83A2-E8B5-2BC0-E614A4DAE0D1}"/>
              </a:ext>
            </a:extLst>
          </p:cNvPr>
          <p:cNvSpPr>
            <a:spLocks noGrp="1" noChangeArrowheads="1"/>
          </p:cNvSpPr>
          <p:nvPr>
            <p:ph type="pic" sz="quarter" idx="13"/>
          </p:nvPr>
        </p:nvSpPr>
        <p:spPr bwMode="auto">
          <a:xfrm>
            <a:off x="5351463" y="1382713"/>
            <a:ext cx="3468687" cy="3203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8676" name="Text Placeholder 3">
            <a:extLst>
              <a:ext uri="{FF2B5EF4-FFF2-40B4-BE49-F238E27FC236}">
                <a16:creationId xmlns:a16="http://schemas.microsoft.com/office/drawing/2014/main" id="{D9B3610F-04A1-65E7-02E9-7B65C56557C3}"/>
              </a:ext>
            </a:extLst>
          </p:cNvPr>
          <p:cNvSpPr>
            <a:spLocks noGrp="1" noChangeArrowheads="1"/>
          </p:cNvSpPr>
          <p:nvPr>
            <p:ph type="body" sz="quarter" idx="12"/>
          </p:nvPr>
        </p:nvSpPr>
        <p:spPr bwMode="auto">
          <a:xfrm>
            <a:off x="323849" y="422117"/>
            <a:ext cx="7775575" cy="615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CA" altLang="en-US" dirty="0">
                <a:latin typeface="Arial" panose="020B0604020202020204" pitchFamily="34" charset="0"/>
                <a:cs typeface="Arial" panose="020B0604020202020204" pitchFamily="34" charset="0"/>
              </a:rPr>
              <a:t>6. Consentement éclairé et gestion des données
</a:t>
            </a:r>
            <a:endParaRPr lang="en-CA" altLang="en-US" dirty="0">
              <a:latin typeface="Arial" panose="020B0604020202020204" pitchFamily="34" charset="0"/>
              <a:cs typeface="Arial" panose="020B0604020202020204" pitchFamily="34" charset="0"/>
            </a:endParaRPr>
          </a:p>
        </p:txBody>
      </p:sp>
      <p:pic>
        <p:nvPicPr>
          <p:cNvPr id="28677" name="Picture 1">
            <a:extLst>
              <a:ext uri="{FF2B5EF4-FFF2-40B4-BE49-F238E27FC236}">
                <a16:creationId xmlns:a16="http://schemas.microsoft.com/office/drawing/2014/main" id="{4A0298E7-09C5-BD89-09EE-FA116D81AD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1462" y="1382712"/>
            <a:ext cx="3468687" cy="3054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5F8E18CC-3DC5-4BA7-993A-5020311A6179}"/>
              </a:ext>
            </a:extLst>
          </p:cNvPr>
          <p:cNvSpPr/>
          <p:nvPr/>
        </p:nvSpPr>
        <p:spPr>
          <a:xfrm>
            <a:off x="323849" y="4067484"/>
            <a:ext cx="5027250" cy="738664"/>
          </a:xfrm>
          <a:prstGeom prst="rect">
            <a:avLst/>
          </a:prstGeom>
        </p:spPr>
        <p:txBody>
          <a:bodyPr wrap="square">
            <a:spAutoFit/>
          </a:bodyPr>
          <a:lstStyle/>
          <a:p>
            <a:r>
              <a:rPr lang="fr-CA" altLang="en-US" sz="1400" b="1" dirty="0"/>
              <a:t>Sources: </a:t>
            </a:r>
            <a:r>
              <a:rPr lang="fr-CA" altLang="en-US" sz="1400" dirty="0" err="1"/>
              <a:t>Gerke</a:t>
            </a:r>
            <a:r>
              <a:rPr lang="fr-CA" altLang="en-US" sz="1400" dirty="0"/>
              <a:t> et al., 2020; Kluge, 2020; Otto et al., 2016; Racine et al., 2019; Thompson et Morgan, 2020; </a:t>
            </a:r>
            <a:r>
              <a:rPr lang="fr-CA" altLang="en-US" sz="1400" dirty="0" err="1"/>
              <a:t>Wangmo</a:t>
            </a:r>
            <a:r>
              <a:rPr lang="fr-CA" altLang="en-US" sz="1400" dirty="0"/>
              <a:t> et al., 2019 
</a:t>
            </a:r>
            <a:endParaRPr lang="fr-CA" sz="1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Placeholder 1">
            <a:extLst>
              <a:ext uri="{FF2B5EF4-FFF2-40B4-BE49-F238E27FC236}">
                <a16:creationId xmlns:a16="http://schemas.microsoft.com/office/drawing/2014/main" id="{28FA8782-357A-8052-E0E3-7EC38A2665EF}"/>
              </a:ext>
            </a:extLst>
          </p:cNvPr>
          <p:cNvSpPr>
            <a:spLocks noGrp="1"/>
          </p:cNvSpPr>
          <p:nvPr>
            <p:ph type="body" sz="quarter" idx="11"/>
          </p:nvPr>
        </p:nvSpPr>
        <p:spPr>
          <a:xfrm>
            <a:off x="400909" y="969962"/>
            <a:ext cx="5494037" cy="3203575"/>
          </a:xfrm>
        </p:spPr>
        <p:txBody>
          <a:bodyPr/>
          <a:lstStyle/>
          <a:p>
            <a:pPr>
              <a:defRPr/>
            </a:pPr>
            <a:r>
              <a:rPr lang="fr-CA" altLang="en-US" sz="1400" dirty="0"/>
              <a:t>La</a:t>
            </a:r>
            <a:r>
              <a:rPr lang="fr-CA" altLang="en-US" sz="1400" b="1" dirty="0">
                <a:solidFill>
                  <a:srgbClr val="0070C0"/>
                </a:solidFill>
              </a:rPr>
              <a:t> confiance </a:t>
            </a:r>
            <a:r>
              <a:rPr lang="fr-CA" altLang="en-US" sz="1400" dirty="0"/>
              <a:t>est décrite comme « une croyance que notre bien sera pris en charge ou une attitude liée au temps et à l’espace dans laquelle on compte avec confiance sur quelqu’un ou quelque chose </a:t>
            </a:r>
            <a:r>
              <a:rPr lang="fr-CA" altLang="en-US" sz="800" dirty="0"/>
              <a:t>(</a:t>
            </a:r>
            <a:r>
              <a:rPr lang="fr-CA" altLang="en-US" sz="800" dirty="0" err="1"/>
              <a:t>Dinc</a:t>
            </a:r>
            <a:r>
              <a:rPr lang="fr-CA" altLang="en-US" sz="800" dirty="0"/>
              <a:t> et </a:t>
            </a:r>
            <a:r>
              <a:rPr lang="fr-CA" altLang="en-US" sz="800" dirty="0" err="1"/>
              <a:t>Gastman</a:t>
            </a:r>
            <a:r>
              <a:rPr lang="fr-CA" altLang="en-US" sz="800" dirty="0"/>
              <a:t>, 2013)</a:t>
            </a:r>
            <a:r>
              <a:rPr lang="fr-CA" altLang="en-US" sz="1200" dirty="0"/>
              <a:t>
</a:t>
            </a:r>
            <a:r>
              <a:rPr lang="fr-CA" altLang="en-US" sz="1400" b="1" dirty="0"/>
              <a:t>Préoccupations éthiques liées à :</a:t>
            </a:r>
            <a:r>
              <a:rPr lang="fr-CA" altLang="en-US" sz="1200" dirty="0"/>
              <a:t>
	- </a:t>
            </a:r>
            <a:r>
              <a:rPr lang="fr-CA" altLang="en-US" sz="1400" dirty="0"/>
              <a:t>Perception de tromperie et d’atteinte à la vie privée
	- Aspects du double usage des TNÉ (intelligibilité) 
	- Interaction négative entre le clinicien et le patient et 	 	  méfiance du patient. 
	- Dépersonnalisation</a:t>
            </a:r>
            <a:endParaRPr lang="fr-CA" altLang="en-US" sz="1200" dirty="0"/>
          </a:p>
          <a:p>
            <a:pPr algn="ctr">
              <a:defRPr/>
            </a:pPr>
            <a:r>
              <a:rPr lang="fr-CA" altLang="en-US" sz="1200" dirty="0"/>
              <a:t>
</a:t>
            </a:r>
            <a:r>
              <a:rPr lang="fr-CA" altLang="en-US" sz="1200" b="1" dirty="0">
                <a:solidFill>
                  <a:srgbClr val="0070C0"/>
                </a:solidFill>
              </a:rPr>
              <a:t>
</a:t>
            </a:r>
            <a:endParaRPr lang="en-CA" altLang="en-US" dirty="0"/>
          </a:p>
        </p:txBody>
      </p:sp>
      <p:pic>
        <p:nvPicPr>
          <p:cNvPr id="30723" name="Picture Placeholder 1">
            <a:extLst>
              <a:ext uri="{FF2B5EF4-FFF2-40B4-BE49-F238E27FC236}">
                <a16:creationId xmlns:a16="http://schemas.microsoft.com/office/drawing/2014/main" id="{48083344-124D-1A7C-94B3-456CA0D8B33B}"/>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t="856" b="856"/>
          <a:stretch>
            <a:fillRect/>
          </a:stretch>
        </p:blipFill>
        <p:spPr bwMode="auto">
          <a:xfrm>
            <a:off x="5810491" y="1193369"/>
            <a:ext cx="3271659" cy="302160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Text Placeholder 3">
            <a:extLst>
              <a:ext uri="{FF2B5EF4-FFF2-40B4-BE49-F238E27FC236}">
                <a16:creationId xmlns:a16="http://schemas.microsoft.com/office/drawing/2014/main" id="{ECD87C2C-268C-37FD-2171-1441A77F80E1}"/>
              </a:ext>
            </a:extLst>
          </p:cNvPr>
          <p:cNvSpPr>
            <a:spLocks noGrp="1" noChangeArrowheads="1"/>
          </p:cNvSpPr>
          <p:nvPr>
            <p:ph type="body" sz="quarter" idx="12"/>
          </p:nvPr>
        </p:nvSpPr>
        <p:spPr bwMode="auto">
          <a:xfrm>
            <a:off x="400909" y="395449"/>
            <a:ext cx="7775575" cy="615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CA" altLang="en-US" dirty="0">
                <a:latin typeface="Arial" panose="020B0604020202020204" pitchFamily="34" charset="0"/>
                <a:cs typeface="Arial" panose="020B0604020202020204" pitchFamily="34" charset="0"/>
              </a:rPr>
              <a:t>7. [Bris] de confiance à l’égard du système de santé
</a:t>
            </a:r>
            <a:endParaRPr lang="en-CA" altLang="en-US" dirty="0">
              <a:latin typeface="Arial" panose="020B0604020202020204" pitchFamily="34" charset="0"/>
              <a:cs typeface="Arial" panose="020B0604020202020204" pitchFamily="34" charset="0"/>
            </a:endParaRPr>
          </a:p>
        </p:txBody>
      </p:sp>
      <p:sp>
        <p:nvSpPr>
          <p:cNvPr id="2" name="ZoneTexte 1">
            <a:extLst>
              <a:ext uri="{FF2B5EF4-FFF2-40B4-BE49-F238E27FC236}">
                <a16:creationId xmlns:a16="http://schemas.microsoft.com/office/drawing/2014/main" id="{1AFFBEDE-D23F-D8BD-6D90-9F1137FEA06B}"/>
              </a:ext>
            </a:extLst>
          </p:cNvPr>
          <p:cNvSpPr txBox="1"/>
          <p:nvPr/>
        </p:nvSpPr>
        <p:spPr>
          <a:xfrm>
            <a:off x="400909" y="4235264"/>
            <a:ext cx="6709379" cy="523220"/>
          </a:xfrm>
          <a:prstGeom prst="rect">
            <a:avLst/>
          </a:prstGeom>
          <a:noFill/>
        </p:spPr>
        <p:txBody>
          <a:bodyPr wrap="square" rtlCol="0">
            <a:spAutoFit/>
          </a:bodyPr>
          <a:lstStyle/>
          <a:p>
            <a:r>
              <a:rPr lang="fr-CA" altLang="en-US" sz="1400" b="1" dirty="0"/>
              <a:t>Sources : </a:t>
            </a:r>
            <a:r>
              <a:rPr lang="fr-CA" altLang="en-US" sz="1400" dirty="0"/>
              <a:t>Sherman et </a:t>
            </a:r>
            <a:r>
              <a:rPr lang="fr-CA" altLang="en-US" sz="1400" dirty="0" err="1"/>
              <a:t>Greenbaum</a:t>
            </a:r>
            <a:r>
              <a:rPr lang="fr-CA" altLang="en-US" sz="1400" dirty="0"/>
              <a:t>, 2019; Reddy et coll., 2020; Thompson et Morgan, 2020; Otto et coll., 2016; </a:t>
            </a:r>
            <a:r>
              <a:rPr lang="fr-CA" altLang="en-US" sz="1400" dirty="0" err="1"/>
              <a:t>Steil</a:t>
            </a:r>
            <a:r>
              <a:rPr lang="fr-CA" altLang="en-US" sz="1400" dirty="0"/>
              <a:t> et coll., 2019; </a:t>
            </a:r>
            <a:r>
              <a:rPr lang="fr-CA" altLang="en-US" sz="1400" dirty="0" err="1"/>
              <a:t>Rubeis</a:t>
            </a:r>
            <a:r>
              <a:rPr lang="fr-CA" altLang="en-US" sz="1400" dirty="0"/>
              <a:t>, 2020; Weber, 2018</a:t>
            </a:r>
            <a:endParaRPr lang="fr-CA" sz="1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Placeholder 1">
            <a:extLst>
              <a:ext uri="{FF2B5EF4-FFF2-40B4-BE49-F238E27FC236}">
                <a16:creationId xmlns:a16="http://schemas.microsoft.com/office/drawing/2014/main" id="{5BE017B0-0CCC-829E-887E-DEFEA93F5EBA}"/>
              </a:ext>
            </a:extLst>
          </p:cNvPr>
          <p:cNvSpPr>
            <a:spLocks noGrp="1"/>
          </p:cNvSpPr>
          <p:nvPr>
            <p:ph type="body" sz="quarter" idx="11"/>
          </p:nvPr>
        </p:nvSpPr>
        <p:spPr>
          <a:xfrm>
            <a:off x="196528" y="1017775"/>
            <a:ext cx="6342926" cy="3203575"/>
          </a:xfrm>
        </p:spPr>
        <p:txBody>
          <a:bodyPr/>
          <a:lstStyle/>
          <a:p>
            <a:r>
              <a:rPr lang="fr-FR" sz="1400" b="1" dirty="0">
                <a:solidFill>
                  <a:srgbClr val="0070C0"/>
                </a:solidFill>
                <a:latin typeface="Arial" panose="020B0604020202020204" pitchFamily="34" charset="0"/>
                <a:ea typeface="Times New Roman" panose="02020603050405020304" pitchFamily="18" charset="0"/>
                <a:cs typeface="Arial" panose="020B0604020202020204" pitchFamily="34" charset="0"/>
              </a:rPr>
              <a:t>Compétence professionnelle</a:t>
            </a:r>
            <a:r>
              <a:rPr lang="fr-FR" sz="1400" dirty="0">
                <a:solidFill>
                  <a:srgbClr val="000000"/>
                </a:solidFill>
                <a:latin typeface="Arial" panose="020B0604020202020204" pitchFamily="34" charset="0"/>
                <a:ea typeface="Times New Roman" panose="02020603050405020304" pitchFamily="18" charset="0"/>
                <a:cs typeface="Arial" panose="020B0604020202020204" pitchFamily="34" charset="0"/>
              </a:rPr>
              <a:t> l’utilisation habituelle et judicieuse de la communication, des connaissances, des compétences techniques, du raisonnement clinique, des valeurs et de la réflexion dans la pratique quotidienne au profit de l’individu et de la communauté desservie </a:t>
            </a:r>
          </a:p>
          <a:p>
            <a:r>
              <a:rPr lang="fr-FR" dirty="0">
                <a:solidFill>
                  <a:srgbClr val="000000"/>
                </a:solidFill>
                <a:latin typeface="Arial" panose="020B0604020202020204" pitchFamily="34" charset="0"/>
                <a:ea typeface="Times New Roman" panose="02020603050405020304" pitchFamily="18" charset="0"/>
                <a:cs typeface="Arial" panose="020B0604020202020204" pitchFamily="34" charset="0"/>
              </a:rPr>
              <a:t>(Paganini et Egry, 2011, </a:t>
            </a:r>
            <a:r>
              <a:rPr lang="fr-FR" dirty="0" err="1">
                <a:solidFill>
                  <a:srgbClr val="000000"/>
                </a:solidFill>
                <a:latin typeface="Arial" panose="020B0604020202020204" pitchFamily="34" charset="0"/>
                <a:ea typeface="Times New Roman" panose="02020603050405020304" pitchFamily="18" charset="0"/>
                <a:cs typeface="Arial" panose="020B0604020202020204" pitchFamily="34" charset="0"/>
              </a:rPr>
              <a:t>Pallipedia</a:t>
            </a:r>
            <a:r>
              <a:rPr lang="fr-FR" dirty="0">
                <a:solidFill>
                  <a:srgbClr val="000000"/>
                </a:solidFill>
                <a:latin typeface="Arial" panose="020B0604020202020204" pitchFamily="34" charset="0"/>
                <a:ea typeface="Times New Roman" panose="02020603050405020304" pitchFamily="18" charset="0"/>
                <a:cs typeface="Arial" panose="020B0604020202020204" pitchFamily="34" charset="0"/>
              </a:rPr>
              <a:t>, 2021)</a:t>
            </a:r>
          </a:p>
          <a:p>
            <a:endParaRPr lang="fr-FR" sz="4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fr-FR" sz="1600" b="1" dirty="0">
                <a:solidFill>
                  <a:srgbClr val="000000"/>
                </a:solidFill>
                <a:latin typeface="Arial" panose="020B0604020202020204" pitchFamily="34" charset="0"/>
                <a:ea typeface="Times New Roman" panose="02020603050405020304" pitchFamily="18" charset="0"/>
                <a:cs typeface="Arial" panose="020B0604020202020204" pitchFamily="34" charset="0"/>
              </a:rPr>
              <a:t>Préoccupations éthiques liées à </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endParaRPr lang="fr-CA" sz="1800" dirty="0">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rabicPeriod"/>
              <a:tabLst>
                <a:tab pos="457200" algn="l"/>
              </a:tabLst>
            </a:pPr>
            <a:r>
              <a:rPr lang="fr-FR"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Privilégier la compétence technique à la compétence professionnelle </a:t>
            </a:r>
            <a:endParaRPr lang="fr-CA" sz="1800" dirty="0">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rabicPeriod"/>
              <a:tabLst>
                <a:tab pos="457200" algn="l"/>
              </a:tabLst>
            </a:pPr>
            <a:r>
              <a:rPr lang="fr-FR" sz="1200" b="1" dirty="0">
                <a:solidFill>
                  <a:srgbClr val="0070C0"/>
                </a:solidFill>
                <a:latin typeface="Arial" panose="020B0604020202020204" pitchFamily="34" charset="0"/>
                <a:ea typeface="Times New Roman" panose="02020603050405020304" pitchFamily="18" charset="0"/>
                <a:cs typeface="Arial" panose="020B0604020202020204" pitchFamily="34" charset="0"/>
              </a:rPr>
              <a:t>« Privation de compétences dans l’automatisation »</a:t>
            </a:r>
            <a:endParaRPr lang="fr-CA" sz="1800" dirty="0">
              <a:latin typeface="Arial" panose="020B0604020202020204" pitchFamily="34" charset="0"/>
              <a:ea typeface="Times New Roman" panose="02020603050405020304" pitchFamily="18" charset="0"/>
              <a:cs typeface="Arial" panose="020B0604020202020204" pitchFamily="34" charset="0"/>
            </a:endParaRPr>
          </a:p>
          <a:p>
            <a:pPr marL="342900" lvl="0" indent="-342900">
              <a:lnSpc>
                <a:spcPct val="100000"/>
              </a:lnSpc>
              <a:buFont typeface="+mj-lt"/>
              <a:buAutoNum type="arabicPeriod"/>
              <a:tabLst>
                <a:tab pos="457200" algn="l"/>
              </a:tabLst>
            </a:pPr>
            <a:r>
              <a:rPr lang="fr-FR"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fr-FR" sz="1200" b="1" dirty="0">
                <a:solidFill>
                  <a:srgbClr val="0070C0"/>
                </a:solidFill>
                <a:latin typeface="Arial" panose="020B0604020202020204" pitchFamily="34" charset="0"/>
                <a:ea typeface="Times New Roman" panose="02020603050405020304" pitchFamily="18" charset="0"/>
                <a:cs typeface="Arial" panose="020B0604020202020204" pitchFamily="34" charset="0"/>
              </a:rPr>
              <a:t>Ubérisation</a:t>
            </a:r>
            <a:r>
              <a:rPr lang="fr-FR" sz="1800" dirty="0">
                <a:latin typeface="Arial" panose="020B0604020202020204" pitchFamily="34" charset="0"/>
                <a:ea typeface="Times New Roman" panose="02020603050405020304" pitchFamily="18" charset="0"/>
                <a:cs typeface="Arial" panose="020B0604020202020204" pitchFamily="34" charset="0"/>
              </a:rPr>
              <a:t> </a:t>
            </a:r>
            <a:r>
              <a:rPr lang="fr-FR"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 de la main-d’œuvre du secteur de la santé</a:t>
            </a:r>
            <a:endParaRPr lang="fr-CA" sz="1800" dirty="0">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rabicPeriod"/>
              <a:tabLst>
                <a:tab pos="457200" algn="l"/>
              </a:tabLst>
            </a:pPr>
            <a:r>
              <a:rPr lang="fr-FR"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Pertes d’emploi, manque de communication interactive infirmière-patient  </a:t>
            </a:r>
          </a:p>
          <a:p>
            <a:pPr lvl="0">
              <a:tabLst>
                <a:tab pos="457200" algn="l"/>
              </a:tabLst>
            </a:pPr>
            <a:endParaRPr lang="fr-FR" sz="10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fr-FR" b="1" dirty="0">
                <a:solidFill>
                  <a:srgbClr val="000000"/>
                </a:solidFill>
                <a:latin typeface="Arial" panose="020B0604020202020204" pitchFamily="34" charset="0"/>
                <a:ea typeface="Times New Roman" panose="02020603050405020304" pitchFamily="18" charset="0"/>
                <a:cs typeface="Arial" panose="020B0604020202020204" pitchFamily="34" charset="0"/>
              </a:rPr>
              <a:t>Sources</a:t>
            </a:r>
            <a:r>
              <a:rPr lang="fr-FR"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fr-FR" dirty="0" err="1">
                <a:solidFill>
                  <a:srgbClr val="000000"/>
                </a:solidFill>
                <a:latin typeface="Arial" panose="020B0604020202020204" pitchFamily="34" charset="0"/>
                <a:ea typeface="Times New Roman" panose="02020603050405020304" pitchFamily="18" charset="0"/>
                <a:cs typeface="Arial" panose="020B0604020202020204" pitchFamily="34" charset="0"/>
              </a:rPr>
              <a:t>Iserson</a:t>
            </a:r>
            <a:r>
              <a:rPr lang="fr-FR" dirty="0">
                <a:solidFill>
                  <a:srgbClr val="000000"/>
                </a:solidFill>
                <a:latin typeface="Arial" panose="020B0604020202020204" pitchFamily="34" charset="0"/>
                <a:ea typeface="Times New Roman" panose="02020603050405020304" pitchFamily="18" charset="0"/>
                <a:cs typeface="Arial" panose="020B0604020202020204" pitchFamily="34" charset="0"/>
              </a:rPr>
              <a:t>, 2018; </a:t>
            </a:r>
            <a:r>
              <a:rPr lang="fr-FR" dirty="0" err="1">
                <a:solidFill>
                  <a:srgbClr val="000000"/>
                </a:solidFill>
                <a:latin typeface="Arial" panose="020B0604020202020204" pitchFamily="34" charset="0"/>
                <a:ea typeface="Times New Roman" panose="02020603050405020304" pitchFamily="18" charset="0"/>
                <a:cs typeface="Arial" panose="020B0604020202020204" pitchFamily="34" charset="0"/>
              </a:rPr>
              <a:t>Luxton</a:t>
            </a:r>
            <a:r>
              <a:rPr lang="fr-FR" dirty="0">
                <a:solidFill>
                  <a:srgbClr val="000000"/>
                </a:solidFill>
                <a:latin typeface="Arial" panose="020B0604020202020204" pitchFamily="34" charset="0"/>
                <a:ea typeface="Times New Roman" panose="02020603050405020304" pitchFamily="18" charset="0"/>
                <a:cs typeface="Arial" panose="020B0604020202020204" pitchFamily="34" charset="0"/>
              </a:rPr>
              <a:t>, 2014, Weber, 2018; </a:t>
            </a:r>
            <a:r>
              <a:rPr lang="fr-FR" dirty="0" err="1">
                <a:solidFill>
                  <a:srgbClr val="000000"/>
                </a:solidFill>
                <a:latin typeface="Arial" panose="020B0604020202020204" pitchFamily="34" charset="0"/>
                <a:ea typeface="Times New Roman" panose="02020603050405020304" pitchFamily="18" charset="0"/>
                <a:cs typeface="Arial" panose="020B0604020202020204" pitchFamily="34" charset="0"/>
              </a:rPr>
              <a:t>Rantanen</a:t>
            </a:r>
            <a:r>
              <a:rPr lang="fr-FR" dirty="0">
                <a:solidFill>
                  <a:srgbClr val="000000"/>
                </a:solidFill>
                <a:latin typeface="Arial" panose="020B0604020202020204" pitchFamily="34" charset="0"/>
                <a:ea typeface="Times New Roman" panose="02020603050405020304" pitchFamily="18" charset="0"/>
                <a:cs typeface="Arial" panose="020B0604020202020204" pitchFamily="34" charset="0"/>
              </a:rPr>
              <a:t> et al., 2018, </a:t>
            </a:r>
            <a:r>
              <a:rPr lang="fr-FR" dirty="0" err="1">
                <a:solidFill>
                  <a:srgbClr val="000000"/>
                </a:solidFill>
                <a:latin typeface="Arial" panose="020B0604020202020204" pitchFamily="34" charset="0"/>
                <a:ea typeface="Times New Roman" panose="02020603050405020304" pitchFamily="18" charset="0"/>
                <a:cs typeface="Arial" panose="020B0604020202020204" pitchFamily="34" charset="0"/>
              </a:rPr>
              <a:t>Steil</a:t>
            </a:r>
            <a:r>
              <a:rPr lang="fr-FR" dirty="0">
                <a:solidFill>
                  <a:srgbClr val="000000"/>
                </a:solidFill>
                <a:latin typeface="Arial" panose="020B0604020202020204" pitchFamily="34" charset="0"/>
                <a:ea typeface="Times New Roman" panose="02020603050405020304" pitchFamily="18" charset="0"/>
                <a:cs typeface="Arial" panose="020B0604020202020204" pitchFamily="34" charset="0"/>
              </a:rPr>
              <a:t> et al., 2019</a:t>
            </a:r>
            <a:endParaRPr lang="fr-CA" sz="1600" dirty="0">
              <a:latin typeface="Arial" panose="020B0604020202020204" pitchFamily="34" charset="0"/>
              <a:ea typeface="Times New Roman" panose="02020603050405020304" pitchFamily="18" charset="0"/>
              <a:cs typeface="Arial" panose="020B0604020202020204" pitchFamily="34" charset="0"/>
            </a:endParaRPr>
          </a:p>
          <a:p>
            <a:pPr algn="ctr">
              <a:defRPr/>
            </a:pPr>
            <a:endParaRPr lang="en-CA" altLang="en-US" sz="1000" dirty="0"/>
          </a:p>
        </p:txBody>
      </p:sp>
      <p:pic>
        <p:nvPicPr>
          <p:cNvPr id="32771" name="Picture Placeholder 1">
            <a:extLst>
              <a:ext uri="{FF2B5EF4-FFF2-40B4-BE49-F238E27FC236}">
                <a16:creationId xmlns:a16="http://schemas.microsoft.com/office/drawing/2014/main" id="{EA15F876-2B37-7BAC-FBFB-A8CAA451D5F4}"/>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l="14043" r="14043"/>
          <a:stretch>
            <a:fillRect/>
          </a:stretch>
        </p:blipFill>
        <p:spPr bwMode="auto">
          <a:xfrm>
            <a:off x="5984886" y="1167888"/>
            <a:ext cx="3040077" cy="280772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Text Placeholder 3">
            <a:extLst>
              <a:ext uri="{FF2B5EF4-FFF2-40B4-BE49-F238E27FC236}">
                <a16:creationId xmlns:a16="http://schemas.microsoft.com/office/drawing/2014/main" id="{E744B288-FC2C-B661-6907-256E8189983C}"/>
              </a:ext>
            </a:extLst>
          </p:cNvPr>
          <p:cNvSpPr>
            <a:spLocks noGrp="1" noChangeArrowheads="1"/>
          </p:cNvSpPr>
          <p:nvPr>
            <p:ph type="body" sz="quarter" idx="12"/>
          </p:nvPr>
        </p:nvSpPr>
        <p:spPr bwMode="auto">
          <a:xfrm>
            <a:off x="104173" y="251287"/>
            <a:ext cx="8263259" cy="615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CA" altLang="en-US" dirty="0">
                <a:latin typeface="Arial" panose="020B0604020202020204" pitchFamily="34" charset="0"/>
                <a:cs typeface="Arial" panose="020B0604020202020204" pitchFamily="34" charset="0"/>
              </a:rPr>
              <a:t>8. Déplacement d’emploi et disparition des compétences professionnelles
</a:t>
            </a:r>
            <a:endParaRPr lang="en-CA" altLang="en-US" dirty="0">
              <a:latin typeface="Arial" panose="020B0604020202020204" pitchFamily="34" charset="0"/>
              <a:cs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Placeholder 1">
            <a:extLst>
              <a:ext uri="{FF2B5EF4-FFF2-40B4-BE49-F238E27FC236}">
                <a16:creationId xmlns:a16="http://schemas.microsoft.com/office/drawing/2014/main" id="{060E9FB6-E617-ECAC-FFB7-D26961C50788}"/>
              </a:ext>
            </a:extLst>
          </p:cNvPr>
          <p:cNvSpPr>
            <a:spLocks noGrp="1"/>
          </p:cNvSpPr>
          <p:nvPr>
            <p:ph type="body" sz="quarter" idx="11"/>
          </p:nvPr>
        </p:nvSpPr>
        <p:spPr bwMode="auto">
          <a:xfrm>
            <a:off x="81023" y="822325"/>
            <a:ext cx="5185458" cy="2938462"/>
          </a:xfrm>
        </p:spPr>
        <p:txBody>
          <a:bodyPr wrap="square" lIns="91440" tIns="45720" rIns="91440" bIns="45720" numCol="1" anchor="t" anchorCtr="0" compatLnSpc="1">
            <a:prstTxWarp prst="textNoShape">
              <a:avLst/>
            </a:prstTxWarp>
          </a:bodyPr>
          <a:lstStyle/>
          <a:p>
            <a:r>
              <a:rPr lang="fr-FR" sz="1400" b="1" dirty="0">
                <a:solidFill>
                  <a:srgbClr val="0070C0"/>
                </a:solidFill>
                <a:latin typeface="Arial" panose="020B0604020202020204" pitchFamily="34" charset="0"/>
                <a:ea typeface="Times New Roman" panose="02020603050405020304" pitchFamily="18" charset="0"/>
              </a:rPr>
              <a:t>La responsabilisation</a:t>
            </a:r>
            <a:r>
              <a:rPr lang="fr-FR" sz="1400" dirty="0">
                <a:solidFill>
                  <a:srgbClr val="000000"/>
                </a:solidFill>
                <a:latin typeface="Arial" panose="020B0604020202020204" pitchFamily="34" charset="0"/>
                <a:ea typeface="Times New Roman" panose="02020603050405020304" pitchFamily="18" charset="0"/>
              </a:rPr>
              <a:t> est définie par « l’obligation d’accepter la responsabilité ou de répondre de ses actes pour atteindre les résultats souhaités. La responsabilité réside dans un rôle et ne peut jamais être déléguée (SRNA 2015, p.13).</a:t>
            </a:r>
            <a:endParaRPr lang="fr-CA" sz="2000" dirty="0">
              <a:latin typeface="Times New Roman" panose="02020603050405020304" pitchFamily="18" charset="0"/>
              <a:ea typeface="Times New Roman" panose="02020603050405020304" pitchFamily="18" charset="0"/>
            </a:endParaRPr>
          </a:p>
          <a:p>
            <a:endParaRPr lang="fr-CA" sz="1600" dirty="0">
              <a:latin typeface="Times New Roman" panose="02020603050405020304" pitchFamily="18" charset="0"/>
              <a:ea typeface="Times New Roman" panose="02020603050405020304" pitchFamily="18" charset="0"/>
            </a:endParaRPr>
          </a:p>
          <a:p>
            <a:r>
              <a:rPr lang="fr-FR" sz="1600" b="1" dirty="0">
                <a:solidFill>
                  <a:srgbClr val="000000"/>
                </a:solidFill>
                <a:latin typeface="Arial" panose="020B0604020202020204" pitchFamily="34" charset="0"/>
                <a:ea typeface="Times New Roman" panose="02020603050405020304" pitchFamily="18" charset="0"/>
              </a:rPr>
              <a:t>Préoccupations éthiques liées à :  </a:t>
            </a:r>
            <a:endParaRPr lang="fr-CA" sz="1800" dirty="0">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fr-FR" sz="1200" dirty="0">
                <a:solidFill>
                  <a:srgbClr val="000000"/>
                </a:solidFill>
                <a:latin typeface="Arial" panose="020B0604020202020204" pitchFamily="34" charset="0"/>
                <a:ea typeface="Times New Roman" panose="02020603050405020304" pitchFamily="18" charset="0"/>
              </a:rPr>
              <a:t>Opacité dans la prise de décision opérationnelle des machines (interprétabilité) </a:t>
            </a:r>
            <a:endParaRPr lang="fr-CA" sz="1800" dirty="0">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fr-FR" sz="1200" dirty="0">
                <a:solidFill>
                  <a:srgbClr val="000000"/>
                </a:solidFill>
                <a:latin typeface="Arial" panose="020B0604020202020204" pitchFamily="34" charset="0"/>
                <a:ea typeface="Times New Roman" panose="02020603050405020304" pitchFamily="18" charset="0"/>
              </a:rPr>
              <a:t>Manque de transparence</a:t>
            </a:r>
            <a:endParaRPr lang="fr-CA" sz="1800" dirty="0">
              <a:latin typeface="Times New Roman" panose="02020603050405020304" pitchFamily="18" charset="0"/>
              <a:ea typeface="Times New Roman" panose="02020603050405020304" pitchFamily="18" charset="0"/>
            </a:endParaRPr>
          </a:p>
          <a:p>
            <a:pPr marL="342900" lvl="0" indent="-342900">
              <a:buFont typeface="+mj-lt"/>
              <a:buAutoNum type="arabicPeriod"/>
              <a:tabLst>
                <a:tab pos="457200" algn="l"/>
              </a:tabLst>
            </a:pPr>
            <a:r>
              <a:rPr lang="fr-FR" sz="1200" dirty="0">
                <a:solidFill>
                  <a:srgbClr val="000000"/>
                </a:solidFill>
                <a:latin typeface="Arial" panose="020B0604020202020204" pitchFamily="34" charset="0"/>
                <a:ea typeface="Times New Roman" panose="02020603050405020304" pitchFamily="18" charset="0"/>
              </a:rPr>
              <a:t>Absence de normes spécifiques</a:t>
            </a:r>
            <a:endParaRPr lang="fr-CA" sz="1800" dirty="0">
              <a:latin typeface="Times New Roman" panose="02020603050405020304" pitchFamily="18" charset="0"/>
              <a:ea typeface="Times New Roman" panose="02020603050405020304" pitchFamily="18" charset="0"/>
            </a:endParaRPr>
          </a:p>
          <a:p>
            <a:pPr marL="457200"/>
            <a:r>
              <a:rPr lang="fr-CA" sz="1200" dirty="0">
                <a:latin typeface="Arial" panose="020B0604020202020204" pitchFamily="34" charset="0"/>
                <a:ea typeface="Times New Roman" panose="02020603050405020304" pitchFamily="18" charset="0"/>
              </a:rPr>
              <a:t> </a:t>
            </a:r>
            <a:endParaRPr lang="fr-CA" sz="1800" dirty="0">
              <a:latin typeface="Times New Roman" panose="02020603050405020304" pitchFamily="18" charset="0"/>
              <a:ea typeface="Times New Roman" panose="02020603050405020304" pitchFamily="18" charset="0"/>
            </a:endParaRPr>
          </a:p>
          <a:p>
            <a:pPr algn="ctr">
              <a:spcBef>
                <a:spcPct val="0"/>
              </a:spcBef>
              <a:defRPr/>
            </a:pPr>
            <a:endParaRPr lang="en-CA" altLang="en-US" sz="1200" dirty="0">
              <a:latin typeface="Arial" panose="020B0604020202020204" pitchFamily="34" charset="0"/>
              <a:cs typeface="Arial" panose="020B0604020202020204" pitchFamily="34" charset="0"/>
            </a:endParaRPr>
          </a:p>
        </p:txBody>
      </p:sp>
      <p:pic>
        <p:nvPicPr>
          <p:cNvPr id="34819" name="Picture Placeholder 1">
            <a:extLst>
              <a:ext uri="{FF2B5EF4-FFF2-40B4-BE49-F238E27FC236}">
                <a16:creationId xmlns:a16="http://schemas.microsoft.com/office/drawing/2014/main" id="{B009804D-F119-A66D-282C-FF184AF4D9C4}"/>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l="9685" r="9685"/>
          <a:stretch>
            <a:fillRect/>
          </a:stretch>
        </p:blipFill>
        <p:spPr bwMode="auto">
          <a:xfrm>
            <a:off x="5266481" y="873124"/>
            <a:ext cx="3689679" cy="305069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0" name="Text Placeholder 3">
            <a:extLst>
              <a:ext uri="{FF2B5EF4-FFF2-40B4-BE49-F238E27FC236}">
                <a16:creationId xmlns:a16="http://schemas.microsoft.com/office/drawing/2014/main" id="{C0CA0C48-62EC-7AC7-9FB7-13B9BFEED84D}"/>
              </a:ext>
            </a:extLst>
          </p:cNvPr>
          <p:cNvSpPr>
            <a:spLocks noGrp="1"/>
          </p:cNvSpPr>
          <p:nvPr>
            <p:ph type="body" sz="quarter" idx="4294967295"/>
          </p:nvPr>
        </p:nvSpPr>
        <p:spPr bwMode="auto">
          <a:xfrm>
            <a:off x="81023" y="206375"/>
            <a:ext cx="7773988" cy="615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r>
              <a:rPr lang="fr-CA" altLang="en-US" sz="1800" b="1" dirty="0">
                <a:latin typeface="Arial" panose="020B0604020202020204" pitchFamily="34" charset="0"/>
                <a:cs typeface="Arial" panose="020B0604020202020204" pitchFamily="34" charset="0"/>
              </a:rPr>
              <a:t>9. Responsabilité et obligation de rendre compte
</a:t>
            </a:r>
            <a:endParaRPr lang="en-CA" altLang="en-US" sz="1800" b="1" dirty="0">
              <a:latin typeface="Arial" panose="020B0604020202020204" pitchFamily="34" charset="0"/>
              <a:cs typeface="Arial" panose="020B0604020202020204" pitchFamily="34" charset="0"/>
            </a:endParaRPr>
          </a:p>
        </p:txBody>
      </p:sp>
      <p:sp>
        <p:nvSpPr>
          <p:cNvPr id="3" name="ZoneTexte 2">
            <a:extLst>
              <a:ext uri="{FF2B5EF4-FFF2-40B4-BE49-F238E27FC236}">
                <a16:creationId xmlns:a16="http://schemas.microsoft.com/office/drawing/2014/main" id="{CF959895-3B4E-C0BC-90E0-77F47C1B7FDD}"/>
              </a:ext>
            </a:extLst>
          </p:cNvPr>
          <p:cNvSpPr txBox="1"/>
          <p:nvPr/>
        </p:nvSpPr>
        <p:spPr>
          <a:xfrm>
            <a:off x="81023" y="4136906"/>
            <a:ext cx="8080034" cy="800219"/>
          </a:xfrm>
          <a:prstGeom prst="rect">
            <a:avLst/>
          </a:prstGeom>
          <a:noFill/>
        </p:spPr>
        <p:txBody>
          <a:bodyPr wrap="square" rtlCol="0">
            <a:spAutoFit/>
          </a:bodyPr>
          <a:lstStyle/>
          <a:p>
            <a:r>
              <a:rPr lang="fr-FR" sz="1100" b="1" dirty="0">
                <a:solidFill>
                  <a:srgbClr val="000000"/>
                </a:solidFill>
                <a:latin typeface="Arial" panose="020B0604020202020204" pitchFamily="34" charset="0"/>
                <a:ea typeface="Times New Roman" panose="02020603050405020304" pitchFamily="18" charset="0"/>
              </a:rPr>
              <a:t>Sources : </a:t>
            </a:r>
            <a:r>
              <a:rPr lang="fr-FR" sz="1100" dirty="0" err="1">
                <a:solidFill>
                  <a:srgbClr val="000000"/>
                </a:solidFill>
                <a:latin typeface="Arial" panose="020B0604020202020204" pitchFamily="34" charset="0"/>
                <a:ea typeface="Times New Roman" panose="02020603050405020304" pitchFamily="18" charset="0"/>
              </a:rPr>
              <a:t>Baric</a:t>
            </a:r>
            <a:r>
              <a:rPr lang="fr-FR" sz="1100" dirty="0">
                <a:solidFill>
                  <a:srgbClr val="000000"/>
                </a:solidFill>
                <a:latin typeface="Arial" panose="020B0604020202020204" pitchFamily="34" charset="0"/>
                <a:ea typeface="Times New Roman" panose="02020603050405020304" pitchFamily="18" charset="0"/>
              </a:rPr>
              <a:t>-Parker et Anderson, 2020 ; </a:t>
            </a:r>
            <a:r>
              <a:rPr lang="fr-FR" sz="1100" dirty="0" err="1">
                <a:solidFill>
                  <a:srgbClr val="000000"/>
                </a:solidFill>
                <a:latin typeface="Arial" panose="020B0604020202020204" pitchFamily="34" charset="0"/>
                <a:ea typeface="Times New Roman" panose="02020603050405020304" pitchFamily="18" charset="0"/>
              </a:rPr>
              <a:t>Chiberska</a:t>
            </a:r>
            <a:r>
              <a:rPr lang="fr-FR" sz="1100" dirty="0">
                <a:solidFill>
                  <a:srgbClr val="000000"/>
                </a:solidFill>
                <a:latin typeface="Arial" panose="020B0604020202020204" pitchFamily="34" charset="0"/>
                <a:ea typeface="Times New Roman" panose="02020603050405020304" pitchFamily="18" charset="0"/>
              </a:rPr>
              <a:t>, 2018; </a:t>
            </a:r>
            <a:r>
              <a:rPr lang="fr-FR" sz="1100" dirty="0" err="1">
                <a:solidFill>
                  <a:srgbClr val="000000"/>
                </a:solidFill>
                <a:latin typeface="Arial" panose="020B0604020202020204" pitchFamily="34" charset="0"/>
                <a:ea typeface="Times New Roman" panose="02020603050405020304" pitchFamily="18" charset="0"/>
              </a:rPr>
              <a:t>Fenech</a:t>
            </a:r>
            <a:r>
              <a:rPr lang="fr-FR" sz="1100" dirty="0">
                <a:solidFill>
                  <a:srgbClr val="000000"/>
                </a:solidFill>
                <a:latin typeface="Arial" panose="020B0604020202020204" pitchFamily="34" charset="0"/>
                <a:ea typeface="Times New Roman" panose="02020603050405020304" pitchFamily="18" charset="0"/>
              </a:rPr>
              <a:t> et </a:t>
            </a:r>
            <a:r>
              <a:rPr lang="fr-FR" sz="1100" dirty="0" err="1">
                <a:solidFill>
                  <a:srgbClr val="000000"/>
                </a:solidFill>
                <a:latin typeface="Arial" panose="020B0604020202020204" pitchFamily="34" charset="0"/>
                <a:ea typeface="Times New Roman" panose="02020603050405020304" pitchFamily="18" charset="0"/>
              </a:rPr>
              <a:t>Buston</a:t>
            </a:r>
            <a:r>
              <a:rPr lang="fr-FR" sz="1100" dirty="0">
                <a:solidFill>
                  <a:srgbClr val="000000"/>
                </a:solidFill>
                <a:latin typeface="Arial" panose="020B0604020202020204" pitchFamily="34" charset="0"/>
                <a:ea typeface="Times New Roman" panose="02020603050405020304" pitchFamily="18" charset="0"/>
              </a:rPr>
              <a:t>, 2020; </a:t>
            </a:r>
            <a:r>
              <a:rPr lang="fr-FR" sz="1100" dirty="0" err="1">
                <a:solidFill>
                  <a:srgbClr val="000000"/>
                </a:solidFill>
                <a:latin typeface="Arial" panose="020B0604020202020204" pitchFamily="34" charset="0"/>
                <a:ea typeface="Times New Roman" panose="02020603050405020304" pitchFamily="18" charset="0"/>
              </a:rPr>
              <a:t>Luxton</a:t>
            </a:r>
            <a:r>
              <a:rPr lang="fr-FR" sz="1100" dirty="0">
                <a:solidFill>
                  <a:srgbClr val="000000"/>
                </a:solidFill>
                <a:latin typeface="Arial" panose="020B0604020202020204" pitchFamily="34" charset="0"/>
                <a:ea typeface="Times New Roman" panose="02020603050405020304" pitchFamily="18" charset="0"/>
              </a:rPr>
              <a:t>, 2014; </a:t>
            </a:r>
            <a:r>
              <a:rPr lang="fr-FR" sz="1100" dirty="0" err="1">
                <a:solidFill>
                  <a:srgbClr val="000000"/>
                </a:solidFill>
                <a:latin typeface="Arial" panose="020B0604020202020204" pitchFamily="34" charset="0"/>
                <a:ea typeface="Times New Roman" panose="02020603050405020304" pitchFamily="18" charset="0"/>
              </a:rPr>
              <a:t>Yasuhara</a:t>
            </a:r>
            <a:r>
              <a:rPr lang="fr-FR" sz="1100" dirty="0">
                <a:solidFill>
                  <a:srgbClr val="000000"/>
                </a:solidFill>
                <a:latin typeface="Arial" panose="020B0604020202020204" pitchFamily="34" charset="0"/>
                <a:ea typeface="Times New Roman" panose="02020603050405020304" pitchFamily="18" charset="0"/>
              </a:rPr>
              <a:t> et al., 2019; </a:t>
            </a:r>
            <a:r>
              <a:rPr lang="fr-FR" sz="1100" dirty="0" err="1">
                <a:solidFill>
                  <a:srgbClr val="000000"/>
                </a:solidFill>
                <a:latin typeface="Arial" panose="020B0604020202020204" pitchFamily="34" charset="0"/>
                <a:ea typeface="Times New Roman" panose="02020603050405020304" pitchFamily="18" charset="0"/>
              </a:rPr>
              <a:t>Steil</a:t>
            </a:r>
            <a:r>
              <a:rPr lang="fr-FR" sz="1100" dirty="0">
                <a:solidFill>
                  <a:srgbClr val="000000"/>
                </a:solidFill>
                <a:latin typeface="Arial" panose="020B0604020202020204" pitchFamily="34" charset="0"/>
                <a:ea typeface="Times New Roman" panose="02020603050405020304" pitchFamily="18" charset="0"/>
              </a:rPr>
              <a:t> et al., 2019; </a:t>
            </a:r>
            <a:r>
              <a:rPr lang="fr-FR" sz="1100" dirty="0" err="1">
                <a:solidFill>
                  <a:srgbClr val="000000"/>
                </a:solidFill>
                <a:latin typeface="Arial" panose="020B0604020202020204" pitchFamily="34" charset="0"/>
                <a:ea typeface="Times New Roman" panose="02020603050405020304" pitchFamily="18" charset="0"/>
              </a:rPr>
              <a:t>Rigby</a:t>
            </a:r>
            <a:r>
              <a:rPr lang="fr-FR" sz="1100" dirty="0">
                <a:solidFill>
                  <a:srgbClr val="000000"/>
                </a:solidFill>
                <a:latin typeface="Arial" panose="020B0604020202020204" pitchFamily="34" charset="0"/>
                <a:ea typeface="Times New Roman" panose="02020603050405020304" pitchFamily="18" charset="0"/>
              </a:rPr>
              <a:t>, 2019 </a:t>
            </a:r>
            <a:endParaRPr lang="fr-CA" dirty="0">
              <a:latin typeface="Times New Roman" panose="02020603050405020304" pitchFamily="18" charset="0"/>
              <a:ea typeface="Times New Roman" panose="02020603050405020304" pitchFamily="18" charset="0"/>
            </a:endParaRPr>
          </a:p>
          <a:p>
            <a:endParaRPr lang="fr-CA"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a:extLst>
              <a:ext uri="{FF2B5EF4-FFF2-40B4-BE49-F238E27FC236}">
                <a16:creationId xmlns:a16="http://schemas.microsoft.com/office/drawing/2014/main" id="{B89E88B6-2EF4-4CFE-B2E2-EEEE7906F5BD}"/>
              </a:ext>
            </a:extLst>
          </p:cNvPr>
          <p:cNvSpPr txBox="1">
            <a:spLocks/>
          </p:cNvSpPr>
          <p:nvPr/>
        </p:nvSpPr>
        <p:spPr>
          <a:xfrm>
            <a:off x="179470" y="159014"/>
            <a:ext cx="9034272" cy="1096350"/>
          </a:xfrm>
          <a:prstGeom prst="rect">
            <a:avLst/>
          </a:prstGeom>
        </p:spPr>
        <p:txBody>
          <a:bodyPr/>
          <a:lstStyle>
            <a:lvl1pPr algn="l"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2pPr>
            <a:lvl3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3pPr>
            <a:lvl4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4pPr>
            <a:lvl5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r>
              <a:rPr lang="fr-CA" sz="2800" dirty="0"/>
              <a:t>Présentation de nos conférenciers : </a:t>
            </a:r>
          </a:p>
        </p:txBody>
      </p:sp>
      <p:sp>
        <p:nvSpPr>
          <p:cNvPr id="4" name="Rectangle 3">
            <a:extLst>
              <a:ext uri="{FF2B5EF4-FFF2-40B4-BE49-F238E27FC236}">
                <a16:creationId xmlns:a16="http://schemas.microsoft.com/office/drawing/2014/main" id="{A1AA9F44-9451-4D9A-972A-F52F7CE208E7}"/>
              </a:ext>
            </a:extLst>
          </p:cNvPr>
          <p:cNvSpPr/>
          <p:nvPr/>
        </p:nvSpPr>
        <p:spPr>
          <a:xfrm>
            <a:off x="286719" y="897757"/>
            <a:ext cx="8617057" cy="3046988"/>
          </a:xfrm>
          <a:prstGeom prst="rect">
            <a:avLst/>
          </a:prstGeom>
        </p:spPr>
        <p:txBody>
          <a:bodyPr wrap="square">
            <a:spAutoFit/>
          </a:bodyPr>
          <a:lstStyle/>
          <a:p>
            <a:r>
              <a:rPr lang="fr-CA" sz="1600" dirty="0"/>
              <a:t>Ebin J. Arries-</a:t>
            </a:r>
            <a:r>
              <a:rPr lang="fr-CA" sz="1600" dirty="0" err="1"/>
              <a:t>Kleyenstuber</a:t>
            </a:r>
            <a:r>
              <a:rPr lang="fr-CA" sz="1600" dirty="0"/>
              <a:t> est éthicien et infirmier depuis près de 30 ans, dont les 25 dernières années en formation infirmière. Il est membre actif du comité d'éthique de la recherche et du comité de rédaction sur l'éthique des soins infirmiers de l'Université de Regina. Sa programmation de recherche se concentre sur l'interaction entre l'éthique, la pratique professionnelle et la technologie en soins infirmiers avec un examen de la dimension éthico-socio-culturelle dans les domaines liés aux niveaux de qualité éthique, à savoir les décisions et les actions ; systèmes et processus ; et la culture et l'environnement qui influencent et façonnent l'exercice par les infirmières de leurs responsabilités professionnelles et éthiques dans les milieux universitaires et de soins de tous les jours.</a:t>
            </a:r>
          </a:p>
          <a:p>
            <a:endParaRPr lang="fr-CA" sz="1600" dirty="0"/>
          </a:p>
          <a:p>
            <a:r>
              <a:rPr lang="fr-CA" sz="1600" dirty="0"/>
              <a:t>Shauna Davies est infirmière et elle est membre active de la Saskatchewan Nursing </a:t>
            </a:r>
            <a:r>
              <a:rPr lang="fr-CA" sz="1600" dirty="0" err="1"/>
              <a:t>Informatics</a:t>
            </a:r>
            <a:r>
              <a:rPr lang="fr-CA" sz="1600" dirty="0"/>
              <a:t> Association et codirectrice de l'éducation à la Canadian Nursing </a:t>
            </a:r>
            <a:r>
              <a:rPr lang="fr-CA" sz="1600" dirty="0" err="1"/>
              <a:t>Informatics</a:t>
            </a:r>
            <a:r>
              <a:rPr lang="fr-CA" sz="1600" dirty="0"/>
              <a:t> Association.</a:t>
            </a:r>
          </a:p>
          <a:p>
            <a:endParaRPr lang="fr-CA" sz="1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Placeholder 1">
            <a:extLst>
              <a:ext uri="{FF2B5EF4-FFF2-40B4-BE49-F238E27FC236}">
                <a16:creationId xmlns:a16="http://schemas.microsoft.com/office/drawing/2014/main" id="{5885C569-33C1-993D-CE8E-CEC2542EFFEA}"/>
              </a:ext>
            </a:extLst>
          </p:cNvPr>
          <p:cNvSpPr>
            <a:spLocks noGrp="1"/>
          </p:cNvSpPr>
          <p:nvPr>
            <p:ph type="body" sz="quarter" idx="11"/>
          </p:nvPr>
        </p:nvSpPr>
        <p:spPr bwMode="auto">
          <a:xfrm>
            <a:off x="150110" y="876460"/>
            <a:ext cx="5452037" cy="3013236"/>
          </a:xfrm>
        </p:spPr>
        <p:txBody>
          <a:bodyPr wrap="square" lIns="91440" tIns="45720" rIns="91440" bIns="45720" numCol="1" anchor="t" anchorCtr="0" compatLnSpc="1">
            <a:prstTxWarp prst="textNoShape">
              <a:avLst/>
            </a:prstTxWarp>
          </a:bodyPr>
          <a:lstStyle/>
          <a:p>
            <a:r>
              <a:rPr lang="fr-FR" sz="1400" dirty="0">
                <a:solidFill>
                  <a:srgbClr val="000000"/>
                </a:solidFill>
                <a:latin typeface="Arial" panose="020B0604020202020204" pitchFamily="34" charset="0"/>
                <a:ea typeface="Times New Roman" panose="02020603050405020304" pitchFamily="18" charset="0"/>
                <a:cs typeface="Arial" panose="020B0604020202020204" pitchFamily="34" charset="0"/>
              </a:rPr>
              <a:t>L’</a:t>
            </a:r>
            <a:r>
              <a:rPr lang="fr-FR" sz="1400" b="1" dirty="0">
                <a:solidFill>
                  <a:srgbClr val="0070C0"/>
                </a:solidFill>
                <a:latin typeface="Arial" panose="020B0604020202020204" pitchFamily="34" charset="0"/>
                <a:ea typeface="Times New Roman" panose="02020603050405020304" pitchFamily="18" charset="0"/>
                <a:cs typeface="Arial" panose="020B0604020202020204" pitchFamily="34" charset="0"/>
              </a:rPr>
              <a:t>isolement social </a:t>
            </a:r>
            <a:r>
              <a:rPr lang="fr-FR" sz="1400" dirty="0">
                <a:solidFill>
                  <a:srgbClr val="000000"/>
                </a:solidFill>
                <a:latin typeface="Arial" panose="020B0604020202020204" pitchFamily="34" charset="0"/>
                <a:ea typeface="Times New Roman" panose="02020603050405020304" pitchFamily="18" charset="0"/>
                <a:cs typeface="Arial" panose="020B0604020202020204" pitchFamily="34" charset="0"/>
              </a:rPr>
              <a:t>est une situation dans laquelle une personne a peu de relations sociales, ou des contacts sociaux peu fréquents avec les autres, et/ou des contacts de mauvaise qualité avec d’autres personnes. </a:t>
            </a:r>
            <a:endParaRPr lang="fr-CA" sz="1600" dirty="0">
              <a:latin typeface="Arial" panose="020B0604020202020204" pitchFamily="34" charset="0"/>
              <a:ea typeface="Times New Roman" panose="02020603050405020304" pitchFamily="18" charset="0"/>
              <a:cs typeface="Arial" panose="020B0604020202020204" pitchFamily="34" charset="0"/>
            </a:endParaRPr>
          </a:p>
          <a:p>
            <a:endParaRPr lang="fr-FR" sz="7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fr-FR" sz="1400" b="1" dirty="0">
                <a:solidFill>
                  <a:srgbClr val="000000"/>
                </a:solidFill>
                <a:latin typeface="Arial" panose="020B0604020202020204" pitchFamily="34" charset="0"/>
                <a:ea typeface="Times New Roman" panose="02020603050405020304" pitchFamily="18" charset="0"/>
                <a:cs typeface="Arial" panose="020B0604020202020204" pitchFamily="34" charset="0"/>
              </a:rPr>
              <a:t>Préoccupations éthiques liées à </a:t>
            </a:r>
            <a:r>
              <a:rPr lang="fr-FR" sz="14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endParaRPr lang="fr-CA" sz="1600" dirty="0">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rabicPeriod"/>
              <a:tabLst>
                <a:tab pos="457200" algn="l"/>
              </a:tabLst>
            </a:pPr>
            <a:r>
              <a:rPr lang="fr-FR" sz="1400" dirty="0">
                <a:solidFill>
                  <a:srgbClr val="000000"/>
                </a:solidFill>
                <a:latin typeface="Arial" panose="020B0604020202020204" pitchFamily="34" charset="0"/>
                <a:ea typeface="Times New Roman" panose="02020603050405020304" pitchFamily="18" charset="0"/>
                <a:cs typeface="Arial" panose="020B0604020202020204" pitchFamily="34" charset="0"/>
              </a:rPr>
              <a:t>Réduction des </a:t>
            </a:r>
            <a:r>
              <a:rPr lang="fr-FR" sz="1400" b="1" dirty="0">
                <a:solidFill>
                  <a:srgbClr val="0070C0"/>
                </a:solidFill>
                <a:latin typeface="Arial" panose="020B0604020202020204" pitchFamily="34" charset="0"/>
                <a:ea typeface="Times New Roman" panose="02020603050405020304" pitchFamily="18" charset="0"/>
                <a:cs typeface="Arial" panose="020B0604020202020204" pitchFamily="34" charset="0"/>
              </a:rPr>
              <a:t>interactions communicatives authentiques </a:t>
            </a:r>
            <a:endParaRPr lang="fr-CA" sz="1600" dirty="0">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rabicPeriod"/>
              <a:tabLst>
                <a:tab pos="457200" algn="l"/>
              </a:tabLst>
            </a:pPr>
            <a:r>
              <a:rPr lang="fr-FR" sz="1400" dirty="0">
                <a:solidFill>
                  <a:srgbClr val="000000"/>
                </a:solidFill>
                <a:latin typeface="Arial" panose="020B0604020202020204" pitchFamily="34" charset="0"/>
                <a:ea typeface="Times New Roman" panose="02020603050405020304" pitchFamily="18" charset="0"/>
                <a:cs typeface="Arial" panose="020B0604020202020204" pitchFamily="34" charset="0"/>
              </a:rPr>
              <a:t>Sentiments </a:t>
            </a:r>
            <a:r>
              <a:rPr lang="fr-FR" sz="1400" b="1" dirty="0">
                <a:solidFill>
                  <a:srgbClr val="0070C0"/>
                </a:solidFill>
                <a:latin typeface="Arial" panose="020B0604020202020204" pitchFamily="34" charset="0"/>
                <a:ea typeface="Times New Roman" panose="02020603050405020304" pitchFamily="18" charset="0"/>
                <a:cs typeface="Arial" panose="020B0604020202020204" pitchFamily="34" charset="0"/>
              </a:rPr>
              <a:t>d’objectivation</a:t>
            </a:r>
            <a:endParaRPr lang="fr-CA" sz="1600" dirty="0">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rabicPeriod"/>
              <a:tabLst>
                <a:tab pos="457200" algn="l"/>
              </a:tabLst>
            </a:pPr>
            <a:r>
              <a:rPr lang="fr-FR" sz="1400" b="1" dirty="0">
                <a:solidFill>
                  <a:srgbClr val="0070C0"/>
                </a:solidFill>
                <a:latin typeface="Arial" panose="020B0604020202020204" pitchFamily="34" charset="0"/>
                <a:ea typeface="Times New Roman" panose="02020603050405020304" pitchFamily="18" charset="0"/>
                <a:cs typeface="Arial" panose="020B0604020202020204" pitchFamily="34" charset="0"/>
              </a:rPr>
              <a:t>Déshumanisation/</a:t>
            </a:r>
            <a:r>
              <a:rPr lang="fr-FR" sz="1400" b="1" dirty="0" err="1">
                <a:solidFill>
                  <a:srgbClr val="0070C0"/>
                </a:solidFill>
                <a:latin typeface="Arial" panose="020B0604020202020204" pitchFamily="34" charset="0"/>
                <a:ea typeface="Times New Roman" panose="02020603050405020304" pitchFamily="18" charset="0"/>
                <a:cs typeface="Arial" panose="020B0604020202020204" pitchFamily="34" charset="0"/>
              </a:rPr>
              <a:t>impersonnalisation</a:t>
            </a:r>
            <a:r>
              <a:rPr lang="fr-FR" sz="1400" b="1" dirty="0">
                <a:solidFill>
                  <a:srgbClr val="0070C0"/>
                </a:solidFill>
                <a:latin typeface="Arial" panose="020B0604020202020204" pitchFamily="34" charset="0"/>
                <a:ea typeface="Times New Roman" panose="02020603050405020304" pitchFamily="18" charset="0"/>
                <a:cs typeface="Arial" panose="020B0604020202020204" pitchFamily="34" charset="0"/>
              </a:rPr>
              <a:t> des soins</a:t>
            </a:r>
            <a:endParaRPr lang="fr-CA" sz="1600" dirty="0">
              <a:latin typeface="Arial" panose="020B0604020202020204" pitchFamily="34" charset="0"/>
              <a:ea typeface="Times New Roman" panose="02020603050405020304" pitchFamily="18" charset="0"/>
              <a:cs typeface="Arial" panose="020B0604020202020204" pitchFamily="34" charset="0"/>
            </a:endParaRPr>
          </a:p>
          <a:p>
            <a:pPr algn="ctr">
              <a:spcBef>
                <a:spcPct val="0"/>
              </a:spcBef>
              <a:defRPr/>
            </a:pPr>
            <a:endParaRPr lang="en-US" altLang="en-US" sz="1000" dirty="0">
              <a:latin typeface="Arial" panose="020B0604020202020204" pitchFamily="34" charset="0"/>
              <a:cs typeface="Arial" panose="020B0604020202020204" pitchFamily="34" charset="0"/>
            </a:endParaRPr>
          </a:p>
        </p:txBody>
      </p:sp>
      <p:pic>
        <p:nvPicPr>
          <p:cNvPr id="36867" name="Picture Placeholder 1">
            <a:extLst>
              <a:ext uri="{FF2B5EF4-FFF2-40B4-BE49-F238E27FC236}">
                <a16:creationId xmlns:a16="http://schemas.microsoft.com/office/drawing/2014/main" id="{3D5A2326-6736-1A31-3602-A7FF81589387}"/>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19765" r="19765"/>
          <a:stretch>
            <a:fillRect/>
          </a:stretch>
        </p:blipFill>
        <p:spPr bwMode="auto">
          <a:xfrm>
            <a:off x="5602147" y="939247"/>
            <a:ext cx="3492500" cy="28876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Text Placeholder 3">
            <a:extLst>
              <a:ext uri="{FF2B5EF4-FFF2-40B4-BE49-F238E27FC236}">
                <a16:creationId xmlns:a16="http://schemas.microsoft.com/office/drawing/2014/main" id="{CF674D11-8668-5FAF-D988-624261DFD747}"/>
              </a:ext>
            </a:extLst>
          </p:cNvPr>
          <p:cNvSpPr>
            <a:spLocks noGrp="1"/>
          </p:cNvSpPr>
          <p:nvPr>
            <p:ph type="body" sz="quarter" idx="4294967295"/>
          </p:nvPr>
        </p:nvSpPr>
        <p:spPr bwMode="auto">
          <a:xfrm>
            <a:off x="150110" y="237361"/>
            <a:ext cx="7773988" cy="615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r>
              <a:rPr lang="fr-CA" altLang="en-US" sz="1800" b="1" dirty="0">
                <a:latin typeface="Arial" panose="020B0604020202020204" pitchFamily="34" charset="0"/>
                <a:cs typeface="Arial" panose="020B0604020202020204" pitchFamily="34" charset="0"/>
              </a:rPr>
              <a:t>10. Isolement social et dépersonnalisation
</a:t>
            </a:r>
            <a:endParaRPr lang="en-CA" altLang="en-US" sz="1800" b="1" dirty="0">
              <a:latin typeface="Arial" panose="020B0604020202020204" pitchFamily="34" charset="0"/>
              <a:cs typeface="Arial" panose="020B0604020202020204" pitchFamily="34" charset="0"/>
            </a:endParaRPr>
          </a:p>
        </p:txBody>
      </p:sp>
      <p:sp>
        <p:nvSpPr>
          <p:cNvPr id="2" name="ZoneTexte 1">
            <a:extLst>
              <a:ext uri="{FF2B5EF4-FFF2-40B4-BE49-F238E27FC236}">
                <a16:creationId xmlns:a16="http://schemas.microsoft.com/office/drawing/2014/main" id="{C4113B57-DCBF-74F4-C282-7AB68B4928DB}"/>
              </a:ext>
            </a:extLst>
          </p:cNvPr>
          <p:cNvSpPr txBox="1"/>
          <p:nvPr/>
        </p:nvSpPr>
        <p:spPr>
          <a:xfrm>
            <a:off x="150110" y="4091869"/>
            <a:ext cx="8299408" cy="830997"/>
          </a:xfrm>
          <a:prstGeom prst="rect">
            <a:avLst/>
          </a:prstGeom>
          <a:noFill/>
        </p:spPr>
        <p:txBody>
          <a:bodyPr wrap="square" rtlCol="0">
            <a:spAutoFit/>
          </a:bodyPr>
          <a:lstStyle/>
          <a:p>
            <a:r>
              <a:rPr lang="fr-FR" sz="1200" b="1" dirty="0">
                <a:solidFill>
                  <a:srgbClr val="000000"/>
                </a:solidFill>
                <a:latin typeface="Arial" panose="020B0604020202020204" pitchFamily="34" charset="0"/>
                <a:ea typeface="Times New Roman" panose="02020603050405020304" pitchFamily="18" charset="0"/>
                <a:cs typeface="Arial" panose="020B0604020202020204" pitchFamily="34" charset="0"/>
              </a:rPr>
              <a:t>Source</a:t>
            </a:r>
            <a:r>
              <a:rPr lang="fr-FR"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fr-FR" sz="12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Körtner</a:t>
            </a:r>
            <a:r>
              <a:rPr lang="fr-FR"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 2016; Metzler et al., 2019; </a:t>
            </a:r>
            <a:r>
              <a:rPr lang="fr-FR" sz="12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Nwosu</a:t>
            </a:r>
            <a:r>
              <a:rPr lang="fr-FR"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 et al., 2019; </a:t>
            </a:r>
            <a:r>
              <a:rPr lang="fr-FR" sz="12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Papadoupoulos</a:t>
            </a:r>
            <a:r>
              <a:rPr lang="fr-FR"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 et al., 2018; </a:t>
            </a:r>
            <a:r>
              <a:rPr lang="fr-FR" sz="12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Rantanen</a:t>
            </a:r>
            <a:r>
              <a:rPr lang="fr-FR"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 et al, 2018; Vandemeulebroucke et al., 2018 </a:t>
            </a:r>
            <a:endParaRPr lang="fr-CA" sz="1400" dirty="0">
              <a:latin typeface="Arial" panose="020B0604020202020204" pitchFamily="34" charset="0"/>
              <a:ea typeface="Times New Roman" panose="02020603050405020304" pitchFamily="18" charset="0"/>
              <a:cs typeface="Arial" panose="020B0604020202020204" pitchFamily="34" charset="0"/>
            </a:endParaRPr>
          </a:p>
          <a:p>
            <a:endParaRPr lang="fr-CA"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Placeholder 1">
            <a:extLst>
              <a:ext uri="{FF2B5EF4-FFF2-40B4-BE49-F238E27FC236}">
                <a16:creationId xmlns:a16="http://schemas.microsoft.com/office/drawing/2014/main" id="{7447ED76-D9A0-24A2-FD73-FB71A965F17E}"/>
              </a:ext>
            </a:extLst>
          </p:cNvPr>
          <p:cNvSpPr>
            <a:spLocks noGrp="1"/>
          </p:cNvSpPr>
          <p:nvPr>
            <p:ph type="body" sz="quarter" idx="11"/>
          </p:nvPr>
        </p:nvSpPr>
        <p:spPr>
          <a:xfrm>
            <a:off x="208343" y="1061199"/>
            <a:ext cx="5509550" cy="3362907"/>
          </a:xfrm>
        </p:spPr>
        <p:txBody>
          <a:bodyPr/>
          <a:lstStyle/>
          <a:p>
            <a:r>
              <a:rPr lang="fr-FR" sz="1400" b="1" dirty="0">
                <a:solidFill>
                  <a:srgbClr val="0070C0"/>
                </a:solidFill>
                <a:latin typeface="Arial" panose="020B0604020202020204" pitchFamily="34" charset="0"/>
                <a:ea typeface="Times New Roman" panose="02020603050405020304" pitchFamily="18" charset="0"/>
                <a:cs typeface="Arial" panose="020B0604020202020204" pitchFamily="34" charset="0"/>
              </a:rPr>
              <a:t>La surveillance</a:t>
            </a:r>
            <a:r>
              <a:rPr lang="fr-FR" sz="1400" dirty="0">
                <a:solidFill>
                  <a:srgbClr val="000000"/>
                </a:solidFill>
                <a:latin typeface="Arial" panose="020B0604020202020204" pitchFamily="34" charset="0"/>
                <a:ea typeface="Times New Roman" panose="02020603050405020304" pitchFamily="18" charset="0"/>
                <a:cs typeface="Arial" panose="020B0604020202020204" pitchFamily="34" charset="0"/>
              </a:rPr>
              <a:t> définie comme une observation attentive, [de quelqu’un ou de quelque chose], en particulier d’un espion ou d’un criminel présumé (Online </a:t>
            </a:r>
            <a:r>
              <a:rPr lang="fr-FR" sz="1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Dictionary</a:t>
            </a:r>
            <a:r>
              <a:rPr lang="fr-FR" sz="1400" dirty="0">
                <a:solidFill>
                  <a:srgbClr val="000000"/>
                </a:solidFill>
                <a:latin typeface="Arial" panose="020B0604020202020204" pitchFamily="34" charset="0"/>
                <a:ea typeface="Times New Roman" panose="02020603050405020304" pitchFamily="18" charset="0"/>
                <a:cs typeface="Arial" panose="020B0604020202020204" pitchFamily="34" charset="0"/>
              </a:rPr>
              <a:t>, 2022)</a:t>
            </a:r>
            <a:endParaRPr lang="fr-CA" sz="2000" dirty="0">
              <a:latin typeface="Arial" panose="020B0604020202020204" pitchFamily="34" charset="0"/>
              <a:ea typeface="Times New Roman" panose="02020603050405020304" pitchFamily="18" charset="0"/>
              <a:cs typeface="Arial" panose="020B0604020202020204" pitchFamily="34" charset="0"/>
            </a:endParaRPr>
          </a:p>
          <a:p>
            <a:pPr algn="ctr">
              <a:lnSpc>
                <a:spcPct val="100000"/>
              </a:lnSpc>
            </a:pPr>
            <a:r>
              <a:rPr lang="fr-CA" sz="1800" dirty="0">
                <a:latin typeface="Arial" panose="020B0604020202020204" pitchFamily="34" charset="0"/>
                <a:ea typeface="Times New Roman" panose="02020603050405020304" pitchFamily="18" charset="0"/>
                <a:cs typeface="Arial" panose="020B0604020202020204" pitchFamily="34" charset="0"/>
              </a:rPr>
              <a:t> </a:t>
            </a:r>
          </a:p>
          <a:p>
            <a:r>
              <a:rPr lang="fr-FR" sz="1600" b="1" dirty="0">
                <a:solidFill>
                  <a:srgbClr val="000000"/>
                </a:solidFill>
                <a:latin typeface="Arial" panose="020B0604020202020204" pitchFamily="34" charset="0"/>
                <a:ea typeface="Times New Roman" panose="02020603050405020304" pitchFamily="18" charset="0"/>
                <a:cs typeface="Arial" panose="020B0604020202020204" pitchFamily="34" charset="0"/>
              </a:rPr>
              <a:t>Préoccupations éthiques liées à </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endParaRPr lang="fr-CA" sz="1800" dirty="0">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rabicPeriod"/>
              <a:tabLst>
                <a:tab pos="457200" algn="l"/>
              </a:tabLst>
            </a:pPr>
            <a:r>
              <a:rPr lang="fr-FR" sz="1400" b="1" dirty="0">
                <a:solidFill>
                  <a:srgbClr val="0070C0"/>
                </a:solidFill>
                <a:latin typeface="Arial" panose="020B0604020202020204" pitchFamily="34" charset="0"/>
                <a:ea typeface="Times New Roman" panose="02020603050405020304" pitchFamily="18" charset="0"/>
                <a:cs typeface="Arial" panose="020B0604020202020204" pitchFamily="34" charset="0"/>
              </a:rPr>
              <a:t>“neuro hybridation” </a:t>
            </a:r>
            <a:endParaRPr lang="fr-CA" sz="2000" b="1" dirty="0">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rabicPeriod"/>
              <a:tabLst>
                <a:tab pos="457200" algn="l"/>
              </a:tabLst>
            </a:pPr>
            <a:r>
              <a:rPr lang="fr-FR" sz="1400" dirty="0">
                <a:solidFill>
                  <a:srgbClr val="000000"/>
                </a:solidFill>
                <a:latin typeface="Arial" panose="020B0604020202020204" pitchFamily="34" charset="0"/>
                <a:ea typeface="Times New Roman" panose="02020603050405020304" pitchFamily="18" charset="0"/>
                <a:cs typeface="Arial" panose="020B0604020202020204" pitchFamily="34" charset="0"/>
              </a:rPr>
              <a:t>Systèmes </a:t>
            </a:r>
            <a:r>
              <a:rPr lang="fr-FR" sz="1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biohybrides</a:t>
            </a:r>
            <a:r>
              <a:rPr lang="fr-FR" sz="2000" dirty="0">
                <a:latin typeface="Arial" panose="020B0604020202020204" pitchFamily="34" charset="0"/>
                <a:ea typeface="Times New Roman" panose="02020603050405020304" pitchFamily="18" charset="0"/>
                <a:cs typeface="Arial" panose="020B0604020202020204" pitchFamily="34" charset="0"/>
              </a:rPr>
              <a:t> </a:t>
            </a:r>
            <a:r>
              <a:rPr lang="fr-FR" sz="1400" dirty="0" err="1">
                <a:latin typeface="Arial" panose="020B0604020202020204" pitchFamily="34" charset="0"/>
                <a:ea typeface="Times New Roman" panose="02020603050405020304" pitchFamily="18" charset="0"/>
                <a:cs typeface="Arial" panose="020B0604020202020204" pitchFamily="34" charset="0"/>
              </a:rPr>
              <a:t>auto-organisés</a:t>
            </a:r>
            <a:endParaRPr lang="fr-CA" sz="1400" dirty="0">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rabicPeriod"/>
              <a:tabLst>
                <a:tab pos="457200" algn="l"/>
              </a:tabLst>
            </a:pPr>
            <a:r>
              <a:rPr lang="fr-FR" sz="1400" b="1" dirty="0">
                <a:solidFill>
                  <a:srgbClr val="0070C0"/>
                </a:solidFill>
                <a:latin typeface="Arial" panose="020B0604020202020204" pitchFamily="34" charset="0"/>
                <a:ea typeface="Times New Roman" panose="02020603050405020304" pitchFamily="18" charset="0"/>
                <a:cs typeface="Arial" panose="020B0604020202020204" pitchFamily="34" charset="0"/>
              </a:rPr>
              <a:t>Manipulation des</a:t>
            </a:r>
            <a:r>
              <a:rPr lang="fr-FR" sz="1400" dirty="0">
                <a:solidFill>
                  <a:srgbClr val="000000"/>
                </a:solidFill>
                <a:latin typeface="Arial" panose="020B0604020202020204" pitchFamily="34" charset="0"/>
                <a:ea typeface="Times New Roman" panose="02020603050405020304" pitchFamily="18" charset="0"/>
                <a:cs typeface="Arial" panose="020B0604020202020204" pitchFamily="34" charset="0"/>
              </a:rPr>
              <a:t> intentions, des émotions et des décisions </a:t>
            </a:r>
            <a:endParaRPr lang="fr-CA" sz="2000" dirty="0">
              <a:latin typeface="Arial" panose="020B0604020202020204" pitchFamily="34" charset="0"/>
              <a:ea typeface="Times New Roman" panose="02020603050405020304" pitchFamily="18" charset="0"/>
              <a:cs typeface="Arial" panose="020B0604020202020204" pitchFamily="34" charset="0"/>
            </a:endParaRPr>
          </a:p>
          <a:p>
            <a:pPr marL="457200"/>
            <a:r>
              <a:rPr lang="fr-CA" sz="1400" dirty="0">
                <a:latin typeface="Arial" panose="020B0604020202020204" pitchFamily="34" charset="0"/>
                <a:ea typeface="Times New Roman" panose="02020603050405020304" pitchFamily="18" charset="0"/>
                <a:cs typeface="Arial" panose="020B0604020202020204" pitchFamily="34" charset="0"/>
              </a:rPr>
              <a:t> </a:t>
            </a:r>
            <a:endParaRPr lang="fr-CA" sz="2000" dirty="0">
              <a:latin typeface="Arial" panose="020B0604020202020204" pitchFamily="34" charset="0"/>
              <a:ea typeface="Times New Roman" panose="02020603050405020304" pitchFamily="18" charset="0"/>
              <a:cs typeface="Arial" panose="020B0604020202020204" pitchFamily="34" charset="0"/>
            </a:endParaRPr>
          </a:p>
          <a:p>
            <a:pPr algn="ctr">
              <a:defRPr/>
            </a:pPr>
            <a:endParaRPr lang="en-US" altLang="en-US" sz="1000" dirty="0"/>
          </a:p>
        </p:txBody>
      </p:sp>
      <p:pic>
        <p:nvPicPr>
          <p:cNvPr id="38915" name="Picture Placeholder 1">
            <a:extLst>
              <a:ext uri="{FF2B5EF4-FFF2-40B4-BE49-F238E27FC236}">
                <a16:creationId xmlns:a16="http://schemas.microsoft.com/office/drawing/2014/main" id="{57BFD16E-03F6-6357-149C-372804337C02}"/>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l="15073" r="15073"/>
          <a:stretch>
            <a:fillRect/>
          </a:stretch>
        </p:blipFill>
        <p:spPr bwMode="auto">
          <a:xfrm>
            <a:off x="5717893" y="890296"/>
            <a:ext cx="3217764" cy="3203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6" name="Text Placeholder 3">
            <a:extLst>
              <a:ext uri="{FF2B5EF4-FFF2-40B4-BE49-F238E27FC236}">
                <a16:creationId xmlns:a16="http://schemas.microsoft.com/office/drawing/2014/main" id="{E03F4C3D-783B-025F-3586-F3F517C8EE9C}"/>
              </a:ext>
            </a:extLst>
          </p:cNvPr>
          <p:cNvSpPr>
            <a:spLocks noGrp="1" noChangeArrowheads="1"/>
          </p:cNvSpPr>
          <p:nvPr>
            <p:ph type="body" sz="quarter" idx="12"/>
          </p:nvPr>
        </p:nvSpPr>
        <p:spPr bwMode="auto">
          <a:xfrm>
            <a:off x="208343" y="263525"/>
            <a:ext cx="7775575" cy="615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altLang="en-US" dirty="0">
                <a:latin typeface="Arial" panose="020B0604020202020204" pitchFamily="34" charset="0"/>
                <a:cs typeface="Arial" panose="020B0604020202020204" pitchFamily="34" charset="0"/>
              </a:rPr>
              <a:t>11. Surveillance et manipulation
</a:t>
            </a:r>
            <a:endParaRPr lang="en-CA" altLang="en-US" dirty="0">
              <a:latin typeface="Arial" panose="020B0604020202020204" pitchFamily="34" charset="0"/>
              <a:cs typeface="Arial" panose="020B0604020202020204" pitchFamily="34" charset="0"/>
            </a:endParaRPr>
          </a:p>
        </p:txBody>
      </p:sp>
      <p:sp>
        <p:nvSpPr>
          <p:cNvPr id="2" name="ZoneTexte 1">
            <a:extLst>
              <a:ext uri="{FF2B5EF4-FFF2-40B4-BE49-F238E27FC236}">
                <a16:creationId xmlns:a16="http://schemas.microsoft.com/office/drawing/2014/main" id="{DA6B3B47-978B-660C-1797-4155DC9B5EE5}"/>
              </a:ext>
            </a:extLst>
          </p:cNvPr>
          <p:cNvSpPr txBox="1"/>
          <p:nvPr/>
        </p:nvSpPr>
        <p:spPr>
          <a:xfrm>
            <a:off x="208343" y="4095869"/>
            <a:ext cx="6424932" cy="800219"/>
          </a:xfrm>
          <a:prstGeom prst="rect">
            <a:avLst/>
          </a:prstGeom>
          <a:noFill/>
        </p:spPr>
        <p:txBody>
          <a:bodyPr wrap="square" rtlCol="0">
            <a:spAutoFit/>
          </a:bodyPr>
          <a:lstStyle/>
          <a:p>
            <a:r>
              <a:rPr lang="fr-FR"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Sources</a:t>
            </a:r>
            <a:r>
              <a:rPr lang="fr-FR"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fr-FR" sz="11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Bærøe</a:t>
            </a:r>
            <a:r>
              <a:rPr lang="fr-FR"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 et al., 2020; Chan et al., 2018; Guan, 2019; </a:t>
            </a:r>
            <a:r>
              <a:rPr lang="fr-FR" sz="11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Papadoupoulos</a:t>
            </a:r>
            <a:r>
              <a:rPr lang="fr-FR"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 et al., 2018; Reddy et al., 2020; Stokes et al., 2020; </a:t>
            </a:r>
            <a:r>
              <a:rPr lang="fr-FR" sz="11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Villongco</a:t>
            </a:r>
            <a:r>
              <a:rPr lang="fr-FR"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 &amp; Khan, 2020</a:t>
            </a:r>
            <a:endParaRPr lang="fr-CA" sz="1600" dirty="0">
              <a:latin typeface="Arial" panose="020B0604020202020204" pitchFamily="34" charset="0"/>
              <a:ea typeface="Times New Roman" panose="02020603050405020304" pitchFamily="18" charset="0"/>
              <a:cs typeface="Arial" panose="020B0604020202020204" pitchFamily="34" charset="0"/>
            </a:endParaRPr>
          </a:p>
          <a:p>
            <a:endParaRPr lang="fr-CA"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Placeholder 1">
            <a:extLst>
              <a:ext uri="{FF2B5EF4-FFF2-40B4-BE49-F238E27FC236}">
                <a16:creationId xmlns:a16="http://schemas.microsoft.com/office/drawing/2014/main" id="{F0D20630-B036-99C2-E6DD-399C261B4351}"/>
              </a:ext>
            </a:extLst>
          </p:cNvPr>
          <p:cNvSpPr>
            <a:spLocks noGrp="1"/>
          </p:cNvSpPr>
          <p:nvPr>
            <p:ph type="body" sz="quarter" idx="11"/>
          </p:nvPr>
        </p:nvSpPr>
        <p:spPr>
          <a:xfrm>
            <a:off x="131313" y="765071"/>
            <a:ext cx="5386083" cy="3725671"/>
          </a:xfrm>
        </p:spPr>
        <p:txBody>
          <a:bodyPr/>
          <a:lstStyle/>
          <a:p>
            <a:pPr>
              <a:lnSpc>
                <a:spcPct val="100000"/>
              </a:lnSpc>
              <a:spcAft>
                <a:spcPts val="800"/>
              </a:spcAft>
            </a:pPr>
            <a:r>
              <a:rPr lang="fr-FR" sz="1400" b="1" dirty="0">
                <a:solidFill>
                  <a:srgbClr val="0070C0"/>
                </a:solidFill>
                <a:latin typeface="Arial" panose="020B0604020202020204" pitchFamily="34" charset="0"/>
                <a:ea typeface="Calibri" panose="020F0502020204030204" pitchFamily="34" charset="0"/>
                <a:cs typeface="Times New Roman" panose="02020603050405020304" pitchFamily="18" charset="0"/>
              </a:rPr>
              <a:t>Vulnérabilité</a:t>
            </a:r>
            <a:r>
              <a:rPr lang="fr-FR" sz="14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 </a:t>
            </a:r>
            <a:r>
              <a:rPr lang="fr-FR" sz="1400" dirty="0">
                <a:solidFill>
                  <a:srgbClr val="000000"/>
                </a:solidFill>
                <a:latin typeface="Arial" panose="020B0604020202020204" pitchFamily="34" charset="0"/>
                <a:ea typeface="Calibri" panose="020F0502020204030204" pitchFamily="34" charset="0"/>
                <a:cs typeface="Times New Roman" panose="02020603050405020304" pitchFamily="18" charset="0"/>
              </a:rPr>
              <a:t>définie comme un processus très dynamique d’ouverture aux circonstances qui influencent positivement ou négativement les retombées d’un individu</a:t>
            </a:r>
            <a:r>
              <a:rPr lang="fr-FR" sz="14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 </a:t>
            </a:r>
            <a:r>
              <a:rPr lang="fr-FR" sz="900" dirty="0">
                <a:solidFill>
                  <a:srgbClr val="000000"/>
                </a:solidFill>
                <a:latin typeface="Arial" panose="020B0604020202020204" pitchFamily="34" charset="0"/>
                <a:ea typeface="Calibri" panose="020F0502020204030204" pitchFamily="34" charset="0"/>
                <a:cs typeface="Times New Roman" panose="02020603050405020304" pitchFamily="18" charset="0"/>
              </a:rPr>
              <a:t>(</a:t>
            </a:r>
            <a:r>
              <a:rPr lang="fr-FR" sz="9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Purdy</a:t>
            </a:r>
            <a:r>
              <a:rPr lang="fr-FR" sz="900" dirty="0">
                <a:solidFill>
                  <a:srgbClr val="000000"/>
                </a:solidFill>
                <a:latin typeface="Arial" panose="020B0604020202020204" pitchFamily="34" charset="0"/>
                <a:ea typeface="Calibri" panose="020F0502020204030204" pitchFamily="34" charset="0"/>
                <a:cs typeface="Times New Roman" panose="02020603050405020304" pitchFamily="18" charset="0"/>
              </a:rPr>
              <a:t>, 2004), </a:t>
            </a:r>
            <a:r>
              <a:rPr lang="fr-FR" sz="1400" dirty="0">
                <a:solidFill>
                  <a:srgbClr val="000000"/>
                </a:solidFill>
                <a:latin typeface="Arial" panose="020B0604020202020204" pitchFamily="34" charset="0"/>
                <a:ea typeface="Calibri" panose="020F0502020204030204" pitchFamily="34" charset="0"/>
                <a:cs typeface="Times New Roman" panose="02020603050405020304" pitchFamily="18" charset="0"/>
              </a:rPr>
              <a:t>et qui incluent les risques </a:t>
            </a:r>
            <a:r>
              <a:rPr lang="fr-FR" sz="900" dirty="0">
                <a:solidFill>
                  <a:srgbClr val="000000"/>
                </a:solidFill>
                <a:latin typeface="Arial" panose="020B0604020202020204" pitchFamily="34" charset="0"/>
                <a:ea typeface="Calibri" panose="020F0502020204030204" pitchFamily="34" charset="0"/>
                <a:cs typeface="Times New Roman" panose="02020603050405020304" pitchFamily="18" charset="0"/>
              </a:rPr>
              <a:t>(</a:t>
            </a:r>
            <a:r>
              <a:rPr lang="fr-FR" sz="9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Sellman</a:t>
            </a:r>
            <a:r>
              <a:rPr lang="fr-FR" sz="900" dirty="0">
                <a:solidFill>
                  <a:srgbClr val="000000"/>
                </a:solidFill>
                <a:latin typeface="Arial" panose="020B0604020202020204" pitchFamily="34" charset="0"/>
                <a:ea typeface="Calibri" panose="020F0502020204030204" pitchFamily="34" charset="0"/>
                <a:cs typeface="Times New Roman" panose="02020603050405020304" pitchFamily="18" charset="0"/>
              </a:rPr>
              <a:t>, 2005) </a:t>
            </a:r>
            <a:endParaRPr lang="fr-CA" sz="1200" dirty="0">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fr-FR" sz="16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Préoccupations éthiques liées à :  </a:t>
            </a:r>
            <a:endParaRPr lang="fr-CA"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tabLst>
                <a:tab pos="457200" algn="l"/>
              </a:tabLst>
            </a:pPr>
            <a:r>
              <a:rPr lang="fr-FR" sz="1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La dépendance excessive à l’égard de la technologie remet en question l’autorité, l’autonomie et l’action humaines  </a:t>
            </a:r>
            <a:endParaRPr lang="fr-CA" sz="20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buFont typeface="Arial" panose="020B0604020202020204" pitchFamily="34" charset="0"/>
              <a:buChar char="•"/>
              <a:tabLst>
                <a:tab pos="457200" algn="l"/>
              </a:tabLst>
            </a:pPr>
            <a:r>
              <a:rPr lang="fr-FR" sz="1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Répartition inégale des rôles homme-machine </a:t>
            </a:r>
            <a:endParaRPr lang="fr-CA" sz="20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buFont typeface="Arial" panose="020B0604020202020204" pitchFamily="34" charset="0"/>
              <a:buChar char="•"/>
              <a:tabLst>
                <a:tab pos="457200" algn="l"/>
              </a:tabLst>
            </a:pPr>
            <a:r>
              <a:rPr lang="fr-FR" sz="1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Défis à l’autorité humaine</a:t>
            </a:r>
            <a:endParaRPr lang="fr-CA" sz="2000" dirty="0">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buFont typeface="Arial" panose="020B0604020202020204" pitchFamily="34" charset="0"/>
              <a:buChar char="•"/>
              <a:tabLst>
                <a:tab pos="457200" algn="l"/>
              </a:tabLst>
            </a:pPr>
            <a:r>
              <a:rPr lang="fr-FR" sz="1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La technologie en tant que « pairs » érode la foi dans la responsabilité morale humaine</a:t>
            </a:r>
            <a:endParaRPr lang="fr-CA" sz="1800" dirty="0">
              <a:latin typeface="Times New Roman" panose="02020603050405020304" pitchFamily="18" charset="0"/>
              <a:ea typeface="Times New Roman" panose="02020603050405020304" pitchFamily="18" charset="0"/>
              <a:cs typeface="Times New Roman" panose="02020603050405020304" pitchFamily="18" charset="0"/>
            </a:endParaRPr>
          </a:p>
          <a:p>
            <a:pPr algn="ctr">
              <a:defRPr/>
            </a:pPr>
            <a:endParaRPr lang="en-CA" dirty="0"/>
          </a:p>
        </p:txBody>
      </p:sp>
      <p:pic>
        <p:nvPicPr>
          <p:cNvPr id="40963" name="Picture Placeholder 1">
            <a:extLst>
              <a:ext uri="{FF2B5EF4-FFF2-40B4-BE49-F238E27FC236}">
                <a16:creationId xmlns:a16="http://schemas.microsoft.com/office/drawing/2014/main" id="{1FF91C35-7D96-33BC-AED8-681EE31ADC01}"/>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l="12157" r="12157"/>
          <a:stretch>
            <a:fillRect/>
          </a:stretch>
        </p:blipFill>
        <p:spPr bwMode="auto">
          <a:xfrm>
            <a:off x="5466306" y="815133"/>
            <a:ext cx="3513998" cy="324542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Text Placeholder 3">
            <a:extLst>
              <a:ext uri="{FF2B5EF4-FFF2-40B4-BE49-F238E27FC236}">
                <a16:creationId xmlns:a16="http://schemas.microsoft.com/office/drawing/2014/main" id="{2FB82E99-FCF2-6031-3A44-5C40CCB15335}"/>
              </a:ext>
            </a:extLst>
          </p:cNvPr>
          <p:cNvSpPr>
            <a:spLocks noGrp="1" noChangeArrowheads="1"/>
          </p:cNvSpPr>
          <p:nvPr>
            <p:ph type="body" sz="quarter" idx="12"/>
          </p:nvPr>
        </p:nvSpPr>
        <p:spPr bwMode="auto">
          <a:xfrm>
            <a:off x="117053" y="139700"/>
            <a:ext cx="7775575" cy="615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CA" altLang="en-US" dirty="0">
                <a:latin typeface="Arial" panose="020B0604020202020204" pitchFamily="34" charset="0"/>
                <a:cs typeface="Arial" panose="020B0604020202020204" pitchFamily="34" charset="0"/>
              </a:rPr>
              <a:t>12. Vulnérabilité : libre arbitre humain et moral
</a:t>
            </a:r>
            <a:endParaRPr lang="en-CA" altLang="en-US"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796888D6-B4D4-42E6-A70C-D04768A9474A}"/>
              </a:ext>
            </a:extLst>
          </p:cNvPr>
          <p:cNvSpPr/>
          <p:nvPr/>
        </p:nvSpPr>
        <p:spPr>
          <a:xfrm>
            <a:off x="131313" y="4270768"/>
            <a:ext cx="7579093" cy="276999"/>
          </a:xfrm>
          <a:prstGeom prst="rect">
            <a:avLst/>
          </a:prstGeom>
        </p:spPr>
        <p:txBody>
          <a:bodyPr wrap="square">
            <a:spAutoFit/>
          </a:bodyPr>
          <a:lstStyle/>
          <a:p>
            <a:pPr>
              <a:spcAft>
                <a:spcPts val="800"/>
              </a:spcAft>
            </a:pPr>
            <a:r>
              <a:rPr lang="fr-FR" sz="1200" b="1" dirty="0">
                <a:solidFill>
                  <a:srgbClr val="000000"/>
                </a:solidFill>
                <a:latin typeface="Arial" panose="020B0604020202020204" pitchFamily="34" charset="0"/>
                <a:ea typeface="Calibri" panose="020F0502020204030204" pitchFamily="34" charset="0"/>
                <a:cs typeface="Times New Roman" panose="02020603050405020304" pitchFamily="18" charset="0"/>
              </a:rPr>
              <a:t>Sources : </a:t>
            </a:r>
            <a:r>
              <a:rPr lang="fr-FR" sz="12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O’Brolcháin</a:t>
            </a:r>
            <a:r>
              <a:rPr lang="fr-FR"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 2019; </a:t>
            </a:r>
            <a:r>
              <a:rPr lang="fr-FR" sz="12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Körtner</a:t>
            </a:r>
            <a:r>
              <a:rPr lang="fr-FR"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 2016; </a:t>
            </a:r>
            <a:r>
              <a:rPr lang="fr-FR" sz="1200" dirty="0" err="1">
                <a:solidFill>
                  <a:srgbClr val="000000"/>
                </a:solidFill>
                <a:latin typeface="Arial" panose="020B0604020202020204" pitchFamily="34" charset="0"/>
                <a:ea typeface="Calibri" panose="020F0502020204030204" pitchFamily="34" charset="0"/>
                <a:cs typeface="Times New Roman" panose="02020603050405020304" pitchFamily="18" charset="0"/>
              </a:rPr>
              <a:t>Nwosu</a:t>
            </a:r>
            <a:r>
              <a:rPr lang="fr-FR" sz="1200" dirty="0">
                <a:solidFill>
                  <a:srgbClr val="000000"/>
                </a:solidFill>
                <a:latin typeface="Arial" panose="020B0604020202020204" pitchFamily="34" charset="0"/>
                <a:ea typeface="Calibri" panose="020F0502020204030204" pitchFamily="34" charset="0"/>
                <a:cs typeface="Times New Roman" panose="02020603050405020304" pitchFamily="18" charset="0"/>
              </a:rPr>
              <a:t> et al., 2019 </a:t>
            </a:r>
            <a:endParaRPr lang="fr-CA" sz="1600" dirty="0">
              <a:ea typeface="Calibri" panose="020F0502020204030204" pitchFamily="34" charset="0"/>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Placeholder 1">
            <a:extLst>
              <a:ext uri="{FF2B5EF4-FFF2-40B4-BE49-F238E27FC236}">
                <a16:creationId xmlns:a16="http://schemas.microsoft.com/office/drawing/2014/main" id="{9D2F1F71-461F-950F-7BA1-DA0A2FFC9746}"/>
              </a:ext>
            </a:extLst>
          </p:cNvPr>
          <p:cNvSpPr>
            <a:spLocks noGrp="1"/>
          </p:cNvSpPr>
          <p:nvPr>
            <p:ph type="body" sz="quarter" idx="11"/>
          </p:nvPr>
        </p:nvSpPr>
        <p:spPr bwMode="auto">
          <a:xfrm>
            <a:off x="501650" y="780146"/>
            <a:ext cx="7773988" cy="3993332"/>
          </a:xfrm>
        </p:spPr>
        <p:txBody>
          <a:bodyPr wrap="square" lIns="91440" tIns="45720" rIns="91440" bIns="45720" numCol="1" anchor="t" anchorCtr="0" compatLnSpc="1">
            <a:prstTxWarp prst="textNoShape">
              <a:avLst/>
            </a:prstTxWarp>
          </a:bodyPr>
          <a:lstStyle/>
          <a:p>
            <a:pPr marL="228600" indent="-228600">
              <a:lnSpc>
                <a:spcPct val="200000"/>
              </a:lnSpc>
              <a:spcBef>
                <a:spcPct val="0"/>
              </a:spcBef>
              <a:buFont typeface="+mj-lt"/>
              <a:buAutoNum type="arabicPeriod"/>
              <a:defRPr/>
            </a:pPr>
            <a:r>
              <a:rPr lang="fr-CA" dirty="0">
                <a:latin typeface="Arial" panose="020B0604020202020204" pitchFamily="34" charset="0"/>
                <a:cs typeface="Arial" panose="020B0604020202020204" pitchFamily="34" charset="0"/>
              </a:rPr>
              <a:t>Intégrer l’éthique et la culture de la technologie par l’éducation à l’éthique, la littératie numérique et la pratique compétente en matière d’éthique
Réaffirmer le caractère central de la relation infirmière-patient dans les soins virtuels
Approche des soins centrée sur la personne
Renforcer la confiance et la sensibilisation aux vulnérabilités dans les relations infirmière-patient-technologie
Repenser les systèmes et les processus (normes, politiques)
Équipes d’expérience éthique numérique (surveillance)
Orientations futures </a:t>
            </a:r>
            <a:endParaRPr lang="en-CA" altLang="en-US" dirty="0">
              <a:latin typeface="Arial" panose="020B0604020202020204" pitchFamily="34" charset="0"/>
              <a:cs typeface="Arial" panose="020B0604020202020204" pitchFamily="34" charset="0"/>
            </a:endParaRPr>
          </a:p>
        </p:txBody>
      </p:sp>
      <p:sp>
        <p:nvSpPr>
          <p:cNvPr id="43011" name="Text Placeholder 2">
            <a:extLst>
              <a:ext uri="{FF2B5EF4-FFF2-40B4-BE49-F238E27FC236}">
                <a16:creationId xmlns:a16="http://schemas.microsoft.com/office/drawing/2014/main" id="{7D09E0DC-FEB5-7DF4-5C2C-EFA6756850CF}"/>
              </a:ext>
            </a:extLst>
          </p:cNvPr>
          <p:cNvSpPr>
            <a:spLocks noGrp="1"/>
          </p:cNvSpPr>
          <p:nvPr>
            <p:ph type="body" sz="quarter" idx="12"/>
          </p:nvPr>
        </p:nvSpPr>
        <p:spPr bwMode="auto">
          <a:xfrm>
            <a:off x="277430" y="280521"/>
            <a:ext cx="7773988" cy="615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CA" altLang="en-US" dirty="0">
                <a:solidFill>
                  <a:srgbClr val="000000"/>
                </a:solidFill>
                <a:latin typeface="Arial" panose="020B0604020202020204" pitchFamily="34" charset="0"/>
                <a:cs typeface="Arial" panose="020B0604020202020204" pitchFamily="34" charset="0"/>
              </a:rPr>
              <a:t>Implications pour les soins et les pratiques infirmières
</a:t>
            </a:r>
            <a:endParaRPr lang="en-CA" altLang="en-US"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403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Placeholder 1">
            <a:extLst>
              <a:ext uri="{FF2B5EF4-FFF2-40B4-BE49-F238E27FC236}">
                <a16:creationId xmlns:a16="http://schemas.microsoft.com/office/drawing/2014/main" id="{29E6D38A-D9E1-761B-7A9B-02CB3029C9B6}"/>
              </a:ext>
            </a:extLst>
          </p:cNvPr>
          <p:cNvSpPr>
            <a:spLocks noGrp="1" noChangeArrowheads="1"/>
          </p:cNvSpPr>
          <p:nvPr>
            <p:ph type="body" sz="quarter" idx="11"/>
          </p:nvPr>
        </p:nvSpPr>
        <p:spPr bwMode="auto">
          <a:xfrm>
            <a:off x="313823" y="857286"/>
            <a:ext cx="8690692" cy="37224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spcBef>
                <a:spcPct val="0"/>
              </a:spcBef>
              <a:spcAft>
                <a:spcPts val="1200"/>
              </a:spcAft>
            </a:pPr>
            <a:r>
              <a:rPr lang="fr-CA" altLang="en-US" sz="1600" dirty="0">
                <a:latin typeface="Arial" panose="020B0604020202020204" pitchFamily="34" charset="0"/>
                <a:cs typeface="Arial" panose="020B0604020202020204" pitchFamily="34" charset="0"/>
              </a:rPr>
              <a:t>L’utilisation de technologies numériques émergentes (TNÉ) de manière éthique, responsable et consciente dans la pratique infirmière clinique a le potentiel d’améliorer la qualité des soins, la sécurité des patients et d’atténuer les défis liés aux services de santé.</a:t>
            </a:r>
          </a:p>
          <a:p>
            <a:pPr>
              <a:spcBef>
                <a:spcPct val="0"/>
              </a:spcBef>
              <a:spcAft>
                <a:spcPts val="1200"/>
              </a:spcAft>
            </a:pPr>
            <a:r>
              <a:rPr lang="fr-CA" altLang="en-US" sz="1600" dirty="0">
                <a:latin typeface="Arial" panose="020B0604020202020204" pitchFamily="34" charset="0"/>
                <a:cs typeface="Arial" panose="020B0604020202020204" pitchFamily="34" charset="0"/>
              </a:rPr>
              <a:t>Accroître la sensibilisation aux principaux défis éthiques cernés concernant la TNÉ dans la pratique clinique en intégrant l’éthique, la culture et la technologie pour guider la conception, la mise en œuvre et l’évaluation des TNÉ à utiliser dans les soins virtuels.</a:t>
            </a:r>
          </a:p>
          <a:p>
            <a:pPr>
              <a:spcBef>
                <a:spcPct val="0"/>
              </a:spcBef>
              <a:spcAft>
                <a:spcPts val="1200"/>
              </a:spcAft>
            </a:pPr>
            <a:r>
              <a:rPr lang="fr-CA" altLang="en-US" sz="1600" dirty="0">
                <a:latin typeface="Arial" panose="020B0604020202020204" pitchFamily="34" charset="0"/>
                <a:cs typeface="Arial" panose="020B0604020202020204" pitchFamily="34" charset="0"/>
              </a:rPr>
              <a:t>Le rôle et la compétence éthique numérique des infirmières dans la promotion d’une utilisation sécuritaire, compétente, compatissante et éthique des TNÉ dans les soins et la pratique sont de plus en plus importants. </a:t>
            </a:r>
            <a:endParaRPr lang="en-CA" altLang="en-US" sz="1600" dirty="0">
              <a:latin typeface="Arial" panose="020B0604020202020204" pitchFamily="34" charset="0"/>
              <a:cs typeface="Arial" panose="020B0604020202020204" pitchFamily="34" charset="0"/>
            </a:endParaRPr>
          </a:p>
        </p:txBody>
      </p:sp>
      <p:sp>
        <p:nvSpPr>
          <p:cNvPr id="45059" name="Text Placeholder 2">
            <a:extLst>
              <a:ext uri="{FF2B5EF4-FFF2-40B4-BE49-F238E27FC236}">
                <a16:creationId xmlns:a16="http://schemas.microsoft.com/office/drawing/2014/main" id="{70278B12-67E1-0086-D396-9EC72D0ACCE5}"/>
              </a:ext>
            </a:extLst>
          </p:cNvPr>
          <p:cNvSpPr>
            <a:spLocks noGrp="1" noChangeArrowheads="1"/>
          </p:cNvSpPr>
          <p:nvPr>
            <p:ph type="body" sz="quarter" idx="12"/>
          </p:nvPr>
        </p:nvSpPr>
        <p:spPr bwMode="auto">
          <a:xfrm>
            <a:off x="313823" y="237569"/>
            <a:ext cx="7775575" cy="615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altLang="en-US" dirty="0">
                <a:latin typeface="Arial" panose="020B0604020202020204" pitchFamily="34" charset="0"/>
                <a:cs typeface="Arial" panose="020B0604020202020204" pitchFamily="34" charset="0"/>
              </a:rPr>
              <a:t>Conclusion
</a:t>
            </a:r>
            <a:endParaRPr lang="en-CA" altLang="en-US"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505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05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05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Placeholder 1">
            <a:extLst>
              <a:ext uri="{FF2B5EF4-FFF2-40B4-BE49-F238E27FC236}">
                <a16:creationId xmlns:a16="http://schemas.microsoft.com/office/drawing/2014/main" id="{42205A56-9115-2AF8-F62C-972C97383335}"/>
              </a:ext>
            </a:extLst>
          </p:cNvPr>
          <p:cNvSpPr>
            <a:spLocks noGrp="1" noChangeArrowheads="1"/>
          </p:cNvSpPr>
          <p:nvPr>
            <p:ph type="body" sz="quarter" idx="11"/>
          </p:nvPr>
        </p:nvSpPr>
        <p:spPr bwMode="auto">
          <a:xfrm>
            <a:off x="323850" y="1470122"/>
            <a:ext cx="4522788" cy="3203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spcBef>
                <a:spcPct val="0"/>
              </a:spcBef>
              <a:buFont typeface="Arial" panose="020B0604020202020204" pitchFamily="34" charset="0"/>
              <a:buNone/>
            </a:pPr>
            <a:r>
              <a:rPr lang="en-US" altLang="en-US" sz="1400" b="1" dirty="0" err="1">
                <a:latin typeface="Arial" panose="020B0604020202020204" pitchFamily="34" charset="0"/>
                <a:cs typeface="Arial" panose="020B0604020202020204" pitchFamily="34" charset="0"/>
              </a:rPr>
              <a:t>Coordonnées</a:t>
            </a:r>
            <a:r>
              <a:rPr lang="en-US" altLang="en-US" sz="1400" b="1" dirty="0">
                <a:latin typeface="Arial" panose="020B0604020202020204" pitchFamily="34" charset="0"/>
                <a:cs typeface="Arial" panose="020B0604020202020204" pitchFamily="34" charset="0"/>
              </a:rPr>
              <a:t> :  </a:t>
            </a:r>
          </a:p>
          <a:p>
            <a:pPr>
              <a:spcBef>
                <a:spcPct val="0"/>
              </a:spcBef>
              <a:buFont typeface="Arial" panose="020B0604020202020204" pitchFamily="34" charset="0"/>
              <a:buNone/>
            </a:pPr>
            <a:r>
              <a:rPr lang="en-CA" altLang="en-US" sz="1400" b="1" dirty="0">
                <a:latin typeface="Arial" panose="020B0604020202020204" pitchFamily="34" charset="0"/>
                <a:cs typeface="Arial" panose="020B0604020202020204" pitchFamily="34" charset="0"/>
              </a:rPr>
              <a:t>Courriels </a:t>
            </a:r>
            <a:r>
              <a:rPr lang="en-CA" altLang="en-US" sz="1400" dirty="0">
                <a:latin typeface="Arial" panose="020B0604020202020204" pitchFamily="34" charset="0"/>
                <a:cs typeface="Arial" panose="020B0604020202020204" pitchFamily="34" charset="0"/>
              </a:rPr>
              <a:t>: </a:t>
            </a:r>
          </a:p>
          <a:p>
            <a:pPr>
              <a:spcBef>
                <a:spcPct val="0"/>
              </a:spcBef>
              <a:buFont typeface="Arial" panose="020B0604020202020204" pitchFamily="34" charset="0"/>
              <a:buNone/>
            </a:pPr>
            <a:r>
              <a:rPr lang="en-CA" altLang="en-US" sz="1400" dirty="0">
                <a:latin typeface="Arial" panose="020B0604020202020204" pitchFamily="34" charset="0"/>
                <a:cs typeface="Arial" panose="020B0604020202020204" pitchFamily="34" charset="0"/>
                <a:hlinkClick r:id="rId3"/>
              </a:rPr>
              <a:t>ebin.arries@uregina.ca</a:t>
            </a:r>
            <a:endParaRPr lang="en-CA" altLang="en-US" sz="1400" dirty="0">
              <a:latin typeface="Arial" panose="020B0604020202020204" pitchFamily="34" charset="0"/>
              <a:cs typeface="Arial" panose="020B0604020202020204" pitchFamily="34" charset="0"/>
            </a:endParaRPr>
          </a:p>
          <a:p>
            <a:pPr>
              <a:spcBef>
                <a:spcPct val="0"/>
              </a:spcBef>
              <a:buFont typeface="Arial" panose="020B0604020202020204" pitchFamily="34" charset="0"/>
              <a:buNone/>
            </a:pPr>
            <a:r>
              <a:rPr lang="en-US" altLang="en-US" sz="1400" dirty="0">
                <a:latin typeface="Arial" panose="020B0604020202020204" pitchFamily="34" charset="0"/>
                <a:cs typeface="Arial" panose="020B0604020202020204" pitchFamily="34" charset="0"/>
                <a:hlinkClick r:id="rId4"/>
              </a:rPr>
              <a:t>shauna.davies@uregina.ca</a:t>
            </a:r>
            <a:endParaRPr lang="en-US" altLang="en-US" sz="1400" dirty="0">
              <a:latin typeface="Arial" panose="020B0604020202020204" pitchFamily="34" charset="0"/>
              <a:cs typeface="Arial" panose="020B0604020202020204" pitchFamily="34" charset="0"/>
            </a:endParaRPr>
          </a:p>
          <a:p>
            <a:pPr>
              <a:spcBef>
                <a:spcPct val="0"/>
              </a:spcBef>
              <a:buFont typeface="Arial" panose="020B0604020202020204" pitchFamily="34" charset="0"/>
              <a:buNone/>
            </a:pPr>
            <a:endParaRPr lang="en-CA" altLang="en-US" dirty="0">
              <a:latin typeface="Arial" panose="020B0604020202020204" pitchFamily="34" charset="0"/>
              <a:cs typeface="Arial" panose="020B0604020202020204" pitchFamily="34" charset="0"/>
            </a:endParaRPr>
          </a:p>
          <a:p>
            <a:pPr>
              <a:spcBef>
                <a:spcPct val="0"/>
              </a:spcBef>
              <a:buFont typeface="Arial" panose="020B0604020202020204" pitchFamily="34" charset="0"/>
              <a:buNone/>
            </a:pPr>
            <a:endParaRPr lang="en-US" altLang="en-US" dirty="0">
              <a:latin typeface="Arial" panose="020B0604020202020204" pitchFamily="34" charset="0"/>
              <a:cs typeface="Arial" panose="020B0604020202020204" pitchFamily="34" charset="0"/>
            </a:endParaRPr>
          </a:p>
          <a:p>
            <a:pPr>
              <a:spcBef>
                <a:spcPct val="0"/>
              </a:spcBef>
            </a:pPr>
            <a:r>
              <a:rPr lang="fr-CA" altLang="en-US" sz="1400" b="1" dirty="0">
                <a:latin typeface="Arial" panose="020B0604020202020204" pitchFamily="34" charset="0"/>
                <a:cs typeface="Arial" panose="020B0604020202020204" pitchFamily="34" charset="0"/>
              </a:rPr>
              <a:t>Lien vers le rapport complet : </a:t>
            </a:r>
            <a:r>
              <a:rPr lang="fr-CA" altLang="en-US" b="1" dirty="0">
                <a:latin typeface="Arial" panose="020B0604020202020204" pitchFamily="34" charset="0"/>
                <a:cs typeface="Arial" panose="020B0604020202020204" pitchFamily="34" charset="0"/>
              </a:rPr>
              <a:t>
</a:t>
            </a:r>
            <a:r>
              <a:rPr lang="en-CA" altLang="en-US" sz="1400" dirty="0" err="1">
                <a:latin typeface="Arial" panose="020B0604020202020204" pitchFamily="34" charset="0"/>
                <a:cs typeface="Arial" panose="020B0604020202020204" pitchFamily="34" charset="0"/>
              </a:rPr>
              <a:t>oURSpace</a:t>
            </a:r>
            <a:r>
              <a:rPr lang="en-CA" altLang="en-US" sz="1400" dirty="0">
                <a:latin typeface="Arial" panose="020B0604020202020204" pitchFamily="34" charset="0"/>
                <a:cs typeface="Arial" panose="020B0604020202020204" pitchFamily="34" charset="0"/>
              </a:rPr>
              <a:t>. </a:t>
            </a:r>
            <a:r>
              <a:rPr lang="en-CA" altLang="en-US" sz="1400" u="sng" dirty="0">
                <a:latin typeface="Arial" panose="020B0604020202020204" pitchFamily="34" charset="0"/>
                <a:cs typeface="Arial" panose="020B0604020202020204" pitchFamily="34" charset="0"/>
                <a:hlinkClick r:id="rId5"/>
              </a:rPr>
              <a:t>http://hdl.handle.net/10294/14451</a:t>
            </a:r>
            <a:endParaRPr lang="en-US" altLang="en-US" sz="1200" dirty="0">
              <a:latin typeface="Arial" panose="020B0604020202020204" pitchFamily="34" charset="0"/>
              <a:cs typeface="Arial" panose="020B0604020202020204" pitchFamily="34" charset="0"/>
            </a:endParaRPr>
          </a:p>
          <a:p>
            <a:pPr>
              <a:spcBef>
                <a:spcPct val="0"/>
              </a:spcBef>
              <a:buFont typeface="Arial" panose="020B0604020202020204" pitchFamily="34" charset="0"/>
              <a:buNone/>
            </a:pPr>
            <a:endParaRPr lang="en-CA" altLang="en-US" dirty="0">
              <a:latin typeface="Arial" panose="020B0604020202020204" pitchFamily="34" charset="0"/>
              <a:cs typeface="Arial" panose="020B0604020202020204" pitchFamily="34" charset="0"/>
            </a:endParaRPr>
          </a:p>
        </p:txBody>
      </p:sp>
      <p:sp>
        <p:nvSpPr>
          <p:cNvPr id="47107" name="Picture Placeholder 5">
            <a:extLst>
              <a:ext uri="{FF2B5EF4-FFF2-40B4-BE49-F238E27FC236}">
                <a16:creationId xmlns:a16="http://schemas.microsoft.com/office/drawing/2014/main" id="{38369C29-D5E8-BB6E-3F7F-D26CCFC852DC}"/>
              </a:ext>
            </a:extLst>
          </p:cNvPr>
          <p:cNvSpPr>
            <a:spLocks noGrp="1" noChangeArrowheads="1"/>
          </p:cNvSpPr>
          <p:nvPr>
            <p:ph type="pic" sz="quarter" idx="13"/>
          </p:nvPr>
        </p:nvSpPr>
        <p:spPr bwMode="auto">
          <a:xfrm>
            <a:off x="5351463" y="1382713"/>
            <a:ext cx="3468687" cy="3203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47108" name="Text Placeholder 2">
            <a:extLst>
              <a:ext uri="{FF2B5EF4-FFF2-40B4-BE49-F238E27FC236}">
                <a16:creationId xmlns:a16="http://schemas.microsoft.com/office/drawing/2014/main" id="{8952BB07-76E9-EC25-E1D7-693FE788F29C}"/>
              </a:ext>
            </a:extLst>
          </p:cNvPr>
          <p:cNvSpPr>
            <a:spLocks noGrp="1" noChangeArrowheads="1"/>
          </p:cNvSpPr>
          <p:nvPr>
            <p:ph type="body" sz="quarter" idx="12"/>
          </p:nvPr>
        </p:nvSpPr>
        <p:spPr bwMode="auto">
          <a:xfrm>
            <a:off x="323850" y="273572"/>
            <a:ext cx="7775575" cy="615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altLang="en-US" sz="2400" dirty="0">
                <a:latin typeface="Arial" panose="020B0604020202020204" pitchFamily="34" charset="0"/>
                <a:cs typeface="Arial" panose="020B0604020202020204" pitchFamily="34" charset="0"/>
              </a:rPr>
              <a:t>Merci! </a:t>
            </a:r>
          </a:p>
          <a:p>
            <a:r>
              <a:rPr lang="en-US" altLang="en-US" sz="2400" dirty="0" err="1">
                <a:latin typeface="Arial" panose="020B0604020202020204" pitchFamily="34" charset="0"/>
                <a:cs typeface="Arial" panose="020B0604020202020204" pitchFamily="34" charset="0"/>
              </a:rPr>
              <a:t>Période</a:t>
            </a:r>
            <a:r>
              <a:rPr lang="en-US" altLang="en-US" sz="2400" dirty="0">
                <a:latin typeface="Arial" panose="020B0604020202020204" pitchFamily="34" charset="0"/>
                <a:cs typeface="Arial" panose="020B0604020202020204" pitchFamily="34" charset="0"/>
              </a:rPr>
              <a:t> de questions
</a:t>
            </a:r>
            <a:endParaRPr lang="en-CA" altLang="en-US" sz="2400" dirty="0">
              <a:latin typeface="Arial" panose="020B0604020202020204" pitchFamily="34" charset="0"/>
              <a:cs typeface="Arial" panose="020B0604020202020204" pitchFamily="34" charset="0"/>
            </a:endParaRPr>
          </a:p>
        </p:txBody>
      </p:sp>
      <p:pic>
        <p:nvPicPr>
          <p:cNvPr id="47109" name="Picture 2">
            <a:extLst>
              <a:ext uri="{FF2B5EF4-FFF2-40B4-BE49-F238E27FC236}">
                <a16:creationId xmlns:a16="http://schemas.microsoft.com/office/drawing/2014/main" id="{88F3E68A-DF52-7DFB-602E-E6336256A4D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59237" y="853530"/>
            <a:ext cx="4616470" cy="308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Placeholder 1">
            <a:extLst>
              <a:ext uri="{FF2B5EF4-FFF2-40B4-BE49-F238E27FC236}">
                <a16:creationId xmlns:a16="http://schemas.microsoft.com/office/drawing/2014/main" id="{D28101F5-9744-FCC3-EE21-A4F865E67F99}"/>
              </a:ext>
            </a:extLst>
          </p:cNvPr>
          <p:cNvSpPr>
            <a:spLocks noGrp="1" noChangeArrowheads="1"/>
          </p:cNvSpPr>
          <p:nvPr>
            <p:ph type="body" sz="quarter" idx="11"/>
          </p:nvPr>
        </p:nvSpPr>
        <p:spPr bwMode="auto">
          <a:xfrm>
            <a:off x="148571" y="325436"/>
            <a:ext cx="4527601" cy="3284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spcBef>
                <a:spcPct val="0"/>
              </a:spcBef>
              <a:buFont typeface="Arial" panose="020B0604020202020204" pitchFamily="34" charset="0"/>
              <a:buChar char="•"/>
            </a:pPr>
            <a:r>
              <a:rPr lang="en-US" altLang="en-US" sz="800" b="1" dirty="0">
                <a:latin typeface="Arial" panose="020B0604020202020204" pitchFamily="34" charset="0"/>
                <a:cs typeface="Arial" panose="020B0604020202020204" pitchFamily="34" charset="0"/>
              </a:rPr>
              <a:t>Health technologies</a:t>
            </a:r>
            <a:r>
              <a:rPr lang="en-US" altLang="en-US" sz="800" dirty="0">
                <a:latin typeface="Arial" panose="020B0604020202020204" pitchFamily="34" charset="0"/>
                <a:cs typeface="Arial" panose="020B0604020202020204" pitchFamily="34" charset="0"/>
              </a:rPr>
              <a:t>: </a:t>
            </a:r>
          </a:p>
          <a:p>
            <a:pPr lvl="1">
              <a:spcBef>
                <a:spcPct val="0"/>
              </a:spcBef>
            </a:pPr>
            <a:r>
              <a:rPr lang="en-US" altLang="en-US" sz="800" dirty="0">
                <a:latin typeface="Arial" panose="020B0604020202020204" pitchFamily="34" charset="0"/>
                <a:cs typeface="Arial" panose="020B0604020202020204" pitchFamily="34" charset="0"/>
              </a:rPr>
              <a:t>Virtual care to reduce or replace in-person interactions; technological developments (robotics, 3D printing, VR/AR), and big health data to analyze large volume of health data (Canadian Medical Association).</a:t>
            </a:r>
          </a:p>
          <a:p>
            <a:pPr marL="0" indent="0">
              <a:spcBef>
                <a:spcPct val="0"/>
              </a:spcBef>
              <a:buFont typeface="Arial" panose="020B0604020202020204" pitchFamily="34" charset="0"/>
              <a:buChar char="•"/>
            </a:pPr>
            <a:r>
              <a:rPr lang="en-US" altLang="en-US" sz="800" b="1" dirty="0">
                <a:latin typeface="Arial" panose="020B0604020202020204" pitchFamily="34" charset="0"/>
                <a:cs typeface="Arial" panose="020B0604020202020204" pitchFamily="34" charset="0"/>
              </a:rPr>
              <a:t>Emerging digital technologies</a:t>
            </a:r>
            <a:r>
              <a:rPr lang="en-US" altLang="en-US" sz="800" dirty="0">
                <a:latin typeface="Arial" panose="020B0604020202020204" pitchFamily="34" charset="0"/>
                <a:cs typeface="Arial" panose="020B0604020202020204" pitchFamily="34" charset="0"/>
              </a:rPr>
              <a:t>: </a:t>
            </a:r>
          </a:p>
          <a:p>
            <a:pPr lvl="1">
              <a:spcBef>
                <a:spcPct val="0"/>
              </a:spcBef>
            </a:pPr>
            <a:r>
              <a:rPr lang="en-US" altLang="en-US" sz="800" dirty="0">
                <a:latin typeface="Arial" panose="020B0604020202020204" pitchFamily="34" charset="0"/>
                <a:cs typeface="Arial" panose="020B0604020202020204" pitchFamily="34" charset="0"/>
              </a:rPr>
              <a:t>technologies that are new, innovative, and in early phase of development (Brey, 2017).  </a:t>
            </a:r>
          </a:p>
          <a:p>
            <a:pPr marL="0" indent="0">
              <a:spcBef>
                <a:spcPct val="0"/>
              </a:spcBef>
              <a:buFont typeface="Arial" panose="020B0604020202020204" pitchFamily="34" charset="0"/>
              <a:buChar char="•"/>
            </a:pPr>
            <a:r>
              <a:rPr lang="en-US" altLang="en-US" sz="800" b="1" dirty="0">
                <a:latin typeface="Arial" panose="020B0604020202020204" pitchFamily="34" charset="0"/>
                <a:cs typeface="Arial" panose="020B0604020202020204" pitchFamily="34" charset="0"/>
              </a:rPr>
              <a:t>Robots</a:t>
            </a:r>
            <a:r>
              <a:rPr lang="en-US" altLang="en-US" sz="800" dirty="0">
                <a:latin typeface="Arial" panose="020B0604020202020204" pitchFamily="34" charset="0"/>
                <a:cs typeface="Arial" panose="020B0604020202020204" pitchFamily="34" charset="0"/>
              </a:rPr>
              <a:t>: </a:t>
            </a:r>
          </a:p>
          <a:p>
            <a:pPr lvl="1">
              <a:spcBef>
                <a:spcPct val="0"/>
              </a:spcBef>
            </a:pPr>
            <a:r>
              <a:rPr lang="en-CA" altLang="en-US" sz="800" dirty="0">
                <a:latin typeface="Arial" panose="020B0604020202020204" pitchFamily="34" charset="0"/>
                <a:cs typeface="Arial" panose="020B0604020202020204" pitchFamily="34" charset="0"/>
              </a:rPr>
              <a:t>“a machine capable of carrying out a complex series of actions automatically, especially one programmable by a computer” and that interact with their physical environment by sensors, actuators and information technology. Incl</a:t>
            </a:r>
            <a:r>
              <a:rPr lang="en-US" altLang="en-US" sz="800" dirty="0" err="1">
                <a:latin typeface="Arial" panose="020B0604020202020204" pitchFamily="34" charset="0"/>
                <a:cs typeface="Arial" panose="020B0604020202020204" pitchFamily="34" charset="0"/>
              </a:rPr>
              <a:t>udes</a:t>
            </a:r>
            <a:r>
              <a:rPr lang="en-US" altLang="en-US" sz="800" dirty="0">
                <a:latin typeface="Arial" panose="020B0604020202020204" pitchFamily="34" charset="0"/>
                <a:cs typeface="Arial" panose="020B0604020202020204" pitchFamily="34" charset="0"/>
              </a:rPr>
              <a:t> social assistive robots, physical assistive robots and complex robotic systems (</a:t>
            </a:r>
            <a:r>
              <a:rPr lang="en-US" altLang="en-US" sz="800" dirty="0" err="1">
                <a:latin typeface="Arial" panose="020B0604020202020204" pitchFamily="34" charset="0"/>
                <a:cs typeface="Arial" panose="020B0604020202020204" pitchFamily="34" charset="0"/>
              </a:rPr>
              <a:t>Krick</a:t>
            </a:r>
            <a:r>
              <a:rPr lang="en-US" altLang="en-US" sz="800" dirty="0">
                <a:latin typeface="Arial" panose="020B0604020202020204" pitchFamily="34" charset="0"/>
                <a:cs typeface="Arial" panose="020B0604020202020204" pitchFamily="34" charset="0"/>
              </a:rPr>
              <a:t> et al, 2019)</a:t>
            </a:r>
          </a:p>
          <a:p>
            <a:pPr marL="0" indent="0">
              <a:spcBef>
                <a:spcPct val="0"/>
              </a:spcBef>
              <a:buFont typeface="Arial" panose="020B0604020202020204" pitchFamily="34" charset="0"/>
              <a:buChar char="•"/>
            </a:pPr>
            <a:r>
              <a:rPr lang="en-US" altLang="en-US" sz="800" b="1" dirty="0">
                <a:latin typeface="Arial" panose="020B0604020202020204" pitchFamily="34" charset="0"/>
                <a:cs typeface="Arial" panose="020B0604020202020204" pitchFamily="34" charset="0"/>
              </a:rPr>
              <a:t>Artificial intelligence</a:t>
            </a:r>
            <a:r>
              <a:rPr lang="en-US" altLang="en-US" sz="800" dirty="0">
                <a:latin typeface="Arial" panose="020B0604020202020204" pitchFamily="34" charset="0"/>
                <a:cs typeface="Arial" panose="020B0604020202020204" pitchFamily="34" charset="0"/>
              </a:rPr>
              <a:t>: </a:t>
            </a:r>
          </a:p>
          <a:p>
            <a:pPr lvl="1">
              <a:spcBef>
                <a:spcPct val="0"/>
              </a:spcBef>
            </a:pPr>
            <a:r>
              <a:rPr lang="en-CA" altLang="en-US" sz="800" dirty="0">
                <a:latin typeface="Arial" panose="020B0604020202020204" pitchFamily="34" charset="0"/>
                <a:cs typeface="Arial" panose="020B0604020202020204" pitchFamily="34" charset="0"/>
              </a:rPr>
              <a:t>refers to the use of computers to perform human-like activities such as learning, perception, emotions, problem-solving and playing games. AI is an umbrella term that comprised of machine learning techniques such as deep learning and neural networks </a:t>
            </a:r>
            <a:r>
              <a:rPr lang="en-US" altLang="en-US" sz="800" dirty="0">
                <a:latin typeface="Arial" panose="020B0604020202020204" pitchFamily="34" charset="0"/>
                <a:cs typeface="Arial" panose="020B0604020202020204" pitchFamily="34" charset="0"/>
              </a:rPr>
              <a:t>(Canadian Medical Association)</a:t>
            </a:r>
            <a:r>
              <a:rPr lang="en-CA" altLang="en-US" sz="800" dirty="0">
                <a:latin typeface="Arial" panose="020B0604020202020204" pitchFamily="34" charset="0"/>
                <a:cs typeface="Arial" panose="020B0604020202020204" pitchFamily="34" charset="0"/>
              </a:rPr>
              <a:t>.</a:t>
            </a:r>
          </a:p>
          <a:p>
            <a:pPr marL="0" indent="0">
              <a:spcBef>
                <a:spcPct val="0"/>
              </a:spcBef>
              <a:buFont typeface="Arial" panose="020B0604020202020204" pitchFamily="34" charset="0"/>
              <a:buChar char="•"/>
            </a:pPr>
            <a:r>
              <a:rPr lang="en-US" altLang="en-US" sz="800" b="1" dirty="0">
                <a:latin typeface="Arial" panose="020B0604020202020204" pitchFamily="34" charset="0"/>
                <a:cs typeface="Arial" panose="020B0604020202020204" pitchFamily="34" charset="0"/>
              </a:rPr>
              <a:t>Virtual reality</a:t>
            </a:r>
            <a:r>
              <a:rPr lang="en-US" altLang="en-US" sz="800" dirty="0">
                <a:latin typeface="Arial" panose="020B0604020202020204" pitchFamily="34" charset="0"/>
                <a:cs typeface="Arial" panose="020B0604020202020204" pitchFamily="34" charset="0"/>
              </a:rPr>
              <a:t>: </a:t>
            </a:r>
          </a:p>
          <a:p>
            <a:pPr lvl="1">
              <a:spcBef>
                <a:spcPct val="0"/>
              </a:spcBef>
            </a:pPr>
            <a:r>
              <a:rPr lang="en-US" altLang="en-US" sz="800" dirty="0">
                <a:latin typeface="Arial" panose="020B0604020202020204" pitchFamily="34" charset="0"/>
                <a:cs typeface="Arial" panose="020B0604020202020204" pitchFamily="34" charset="0"/>
              </a:rPr>
              <a:t>use of computer technology to create an interactive three-dimensional (3D) world, which gives users a sense of spatial presence (Chen et al., 2020).</a:t>
            </a:r>
          </a:p>
          <a:p>
            <a:pPr marL="0" indent="0">
              <a:spcBef>
                <a:spcPct val="0"/>
              </a:spcBef>
              <a:buFont typeface="Arial" panose="020B0604020202020204" pitchFamily="34" charset="0"/>
              <a:buChar char="•"/>
            </a:pPr>
            <a:r>
              <a:rPr lang="en-US" altLang="en-US" sz="800" b="1" dirty="0">
                <a:latin typeface="Arial" panose="020B0604020202020204" pitchFamily="34" charset="0"/>
                <a:cs typeface="Arial" panose="020B0604020202020204" pitchFamily="34" charset="0"/>
              </a:rPr>
              <a:t>3-D printing (3D-bioprinting)</a:t>
            </a:r>
            <a:r>
              <a:rPr lang="en-US" altLang="en-US" sz="800" dirty="0">
                <a:latin typeface="Arial" panose="020B0604020202020204" pitchFamily="34" charset="0"/>
                <a:cs typeface="Arial" panose="020B0604020202020204" pitchFamily="34" charset="0"/>
              </a:rPr>
              <a:t>: </a:t>
            </a:r>
          </a:p>
          <a:p>
            <a:pPr lvl="1">
              <a:spcBef>
                <a:spcPct val="0"/>
              </a:spcBef>
            </a:pPr>
            <a:r>
              <a:rPr lang="en-CA" altLang="en-US" sz="800" dirty="0">
                <a:latin typeface="Arial" panose="020B0604020202020204" pitchFamily="34" charset="0"/>
                <a:cs typeface="Arial" panose="020B0604020202020204" pitchFamily="34" charset="0"/>
              </a:rPr>
              <a:t>the process of making a physical object from a three-dimensional model, typically by laying down many thin layers of a material in succession. </a:t>
            </a:r>
          </a:p>
        </p:txBody>
      </p:sp>
      <p:sp>
        <p:nvSpPr>
          <p:cNvPr id="48131" name="Text Placeholder 2">
            <a:extLst>
              <a:ext uri="{FF2B5EF4-FFF2-40B4-BE49-F238E27FC236}">
                <a16:creationId xmlns:a16="http://schemas.microsoft.com/office/drawing/2014/main" id="{B3BFFBF6-7FCD-61F1-55F7-4F2BF4F3F335}"/>
              </a:ext>
            </a:extLst>
          </p:cNvPr>
          <p:cNvSpPr>
            <a:spLocks noGrp="1" noChangeArrowheads="1"/>
          </p:cNvSpPr>
          <p:nvPr>
            <p:ph type="body" sz="quarter" idx="12"/>
          </p:nvPr>
        </p:nvSpPr>
        <p:spPr bwMode="auto">
          <a:xfrm>
            <a:off x="1" y="11012"/>
            <a:ext cx="1620456" cy="28993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altLang="en-US" dirty="0" err="1">
                <a:latin typeface="Arial" panose="020B0604020202020204" pitchFamily="34" charset="0"/>
                <a:cs typeface="Arial" panose="020B0604020202020204" pitchFamily="34" charset="0"/>
              </a:rPr>
              <a:t>Terminologie</a:t>
            </a:r>
            <a:r>
              <a:rPr lang="en-US" altLang="en-US" dirty="0">
                <a:latin typeface="Arial" panose="020B0604020202020204" pitchFamily="34" charset="0"/>
                <a:cs typeface="Arial" panose="020B0604020202020204" pitchFamily="34" charset="0"/>
              </a:rPr>
              <a:t>
</a:t>
            </a:r>
            <a:endParaRPr lang="en-CA" altLang="en-US" dirty="0">
              <a:latin typeface="Arial" panose="020B0604020202020204" pitchFamily="34" charset="0"/>
              <a:cs typeface="Arial" panose="020B0604020202020204" pitchFamily="34" charset="0"/>
            </a:endParaRPr>
          </a:p>
        </p:txBody>
      </p:sp>
      <p:sp>
        <p:nvSpPr>
          <p:cNvPr id="2" name="Text Placeholder 1">
            <a:extLst>
              <a:ext uri="{FF2B5EF4-FFF2-40B4-BE49-F238E27FC236}">
                <a16:creationId xmlns:a16="http://schemas.microsoft.com/office/drawing/2014/main" id="{D76B97DC-A186-CFB5-CF16-06677A1E82D3}"/>
              </a:ext>
            </a:extLst>
          </p:cNvPr>
          <p:cNvSpPr txBox="1">
            <a:spLocks noChangeArrowheads="1"/>
          </p:cNvSpPr>
          <p:nvPr/>
        </p:nvSpPr>
        <p:spPr bwMode="auto">
          <a:xfrm>
            <a:off x="4136021" y="1239837"/>
            <a:ext cx="3239605" cy="32845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lnSpc>
                <a:spcPct val="150000"/>
              </a:lnSpc>
              <a:spcBef>
                <a:spcPts val="0"/>
              </a:spcBef>
              <a:spcAft>
                <a:spcPct val="0"/>
              </a:spcAft>
              <a:buFont typeface="Arial"/>
              <a:buChar char="•"/>
              <a:defRPr sz="1400" kern="1200" baseline="0">
                <a:solidFill>
                  <a:schemeClr val="tx1"/>
                </a:solidFill>
                <a:latin typeface="Arial"/>
                <a:ea typeface="MS PGothic" panose="020B0600070205080204" pitchFamily="34" charset="-128"/>
                <a:cs typeface="Arial"/>
              </a:defRPr>
            </a:lvl1pPr>
            <a:lvl2pPr marL="742950" indent="-285750" algn="l" defTabSz="457200" rtl="0" eaLnBrk="0" fontAlgn="base" hangingPunct="0">
              <a:lnSpc>
                <a:spcPct val="150000"/>
              </a:lnSpc>
              <a:spcBef>
                <a:spcPts val="0"/>
              </a:spcBef>
              <a:spcAft>
                <a:spcPct val="0"/>
              </a:spcAft>
              <a:buFont typeface="Arial" panose="020B0604020202020204" pitchFamily="34" charset="0"/>
              <a:buChar char="–"/>
              <a:defRPr sz="1200" kern="1200">
                <a:solidFill>
                  <a:schemeClr val="tx1"/>
                </a:solidFill>
                <a:latin typeface="Arial"/>
                <a:ea typeface="MS PGothic" panose="020B0600070205080204" pitchFamily="34" charset="-128"/>
                <a:cs typeface="Arial"/>
              </a:defRPr>
            </a:lvl2pPr>
            <a:lvl3pPr marL="1143000" indent="-228600" algn="l" defTabSz="457200" rtl="0" eaLnBrk="0" fontAlgn="base" hangingPunct="0">
              <a:lnSpc>
                <a:spcPts val="3200"/>
              </a:lnSpc>
              <a:spcBef>
                <a:spcPts val="0"/>
              </a:spcBef>
              <a:spcAft>
                <a:spcPct val="0"/>
              </a:spcAft>
              <a:buFont typeface="Arial" panose="020B0604020202020204" pitchFamily="34" charset="0"/>
              <a:buChar char="•"/>
              <a:defRPr sz="2400" kern="1200">
                <a:solidFill>
                  <a:schemeClr val="tx1"/>
                </a:solidFill>
                <a:latin typeface="News Gothic MT"/>
                <a:ea typeface="MS PGothic" panose="020B0600070205080204" pitchFamily="34" charset="-128"/>
                <a:cs typeface="News Gothic MT"/>
              </a:defRPr>
            </a:lvl3pPr>
            <a:lvl4pPr marL="1600200" indent="-228600" algn="l" defTabSz="457200" rtl="0" eaLnBrk="0" fontAlgn="base" hangingPunct="0">
              <a:lnSpc>
                <a:spcPts val="3200"/>
              </a:lnSpc>
              <a:spcBef>
                <a:spcPts val="0"/>
              </a:spcBef>
              <a:spcAft>
                <a:spcPct val="0"/>
              </a:spcAft>
              <a:buFont typeface="Arial" panose="020B0604020202020204" pitchFamily="34" charset="0"/>
              <a:buChar char="–"/>
              <a:defRPr sz="2400" kern="1200">
                <a:solidFill>
                  <a:schemeClr val="tx1"/>
                </a:solidFill>
                <a:latin typeface="News Gothic MT"/>
                <a:ea typeface="MS PGothic" panose="020B0600070205080204" pitchFamily="34" charset="-128"/>
                <a:cs typeface="News Gothic MT"/>
              </a:defRPr>
            </a:lvl4pPr>
            <a:lvl5pPr marL="2057400" indent="-228600" algn="l" defTabSz="457200" rtl="0" eaLnBrk="0" fontAlgn="base" hangingPunct="0">
              <a:lnSpc>
                <a:spcPts val="3200"/>
              </a:lnSpc>
              <a:spcBef>
                <a:spcPts val="0"/>
              </a:spcBef>
              <a:spcAft>
                <a:spcPct val="0"/>
              </a:spcAft>
              <a:buFont typeface="Arial" panose="020B0604020202020204" pitchFamily="34" charset="0"/>
              <a:buChar char="»"/>
              <a:defRPr sz="2400" kern="1200">
                <a:solidFill>
                  <a:schemeClr val="tx1"/>
                </a:solidFill>
                <a:latin typeface="News Gothic MT"/>
                <a:ea typeface="MS PGothic" panose="020B0600070205080204" pitchFamily="34" charset="-128"/>
                <a:cs typeface="News Gothic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ct val="0"/>
              </a:spcBef>
              <a:buFont typeface="Arial" panose="020B0604020202020204" pitchFamily="34" charset="0"/>
              <a:buChar char="•"/>
            </a:pPr>
            <a:endParaRPr lang="en-CA" altLang="en-US" sz="800" dirty="0">
              <a:latin typeface="Arial" panose="020B0604020202020204" pitchFamily="34" charset="0"/>
              <a:cs typeface="Arial" panose="020B0604020202020204" pitchFamily="34" charset="0"/>
            </a:endParaRPr>
          </a:p>
        </p:txBody>
      </p:sp>
      <p:sp>
        <p:nvSpPr>
          <p:cNvPr id="3" name="Text Placeholder 1">
            <a:extLst>
              <a:ext uri="{FF2B5EF4-FFF2-40B4-BE49-F238E27FC236}">
                <a16:creationId xmlns:a16="http://schemas.microsoft.com/office/drawing/2014/main" id="{999A2AA4-E222-C82F-6C3B-FD53F56AD9E0}"/>
              </a:ext>
            </a:extLst>
          </p:cNvPr>
          <p:cNvSpPr txBox="1">
            <a:spLocks noChangeArrowheads="1"/>
          </p:cNvSpPr>
          <p:nvPr/>
        </p:nvSpPr>
        <p:spPr bwMode="auto">
          <a:xfrm>
            <a:off x="4465929" y="412254"/>
            <a:ext cx="4678071" cy="31109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lnSpc>
                <a:spcPct val="150000"/>
              </a:lnSpc>
              <a:spcBef>
                <a:spcPts val="0"/>
              </a:spcBef>
              <a:spcAft>
                <a:spcPct val="0"/>
              </a:spcAft>
              <a:buFont typeface="Arial"/>
              <a:buChar char="•"/>
              <a:defRPr sz="1400" kern="1200" baseline="0">
                <a:solidFill>
                  <a:schemeClr val="tx1"/>
                </a:solidFill>
                <a:latin typeface="Arial"/>
                <a:ea typeface="MS PGothic" panose="020B0600070205080204" pitchFamily="34" charset="-128"/>
                <a:cs typeface="Arial"/>
              </a:defRPr>
            </a:lvl1pPr>
            <a:lvl2pPr marL="742950" indent="-285750" algn="l" defTabSz="457200" rtl="0" eaLnBrk="0" fontAlgn="base" hangingPunct="0">
              <a:lnSpc>
                <a:spcPct val="150000"/>
              </a:lnSpc>
              <a:spcBef>
                <a:spcPts val="0"/>
              </a:spcBef>
              <a:spcAft>
                <a:spcPct val="0"/>
              </a:spcAft>
              <a:buFont typeface="Arial" panose="020B0604020202020204" pitchFamily="34" charset="0"/>
              <a:buChar char="–"/>
              <a:defRPr sz="1200" kern="1200">
                <a:solidFill>
                  <a:schemeClr val="tx1"/>
                </a:solidFill>
                <a:latin typeface="Arial"/>
                <a:ea typeface="MS PGothic" panose="020B0600070205080204" pitchFamily="34" charset="-128"/>
                <a:cs typeface="Arial"/>
              </a:defRPr>
            </a:lvl2pPr>
            <a:lvl3pPr marL="1143000" indent="-228600" algn="l" defTabSz="457200" rtl="0" eaLnBrk="0" fontAlgn="base" hangingPunct="0">
              <a:lnSpc>
                <a:spcPts val="3200"/>
              </a:lnSpc>
              <a:spcBef>
                <a:spcPts val="0"/>
              </a:spcBef>
              <a:spcAft>
                <a:spcPct val="0"/>
              </a:spcAft>
              <a:buFont typeface="Arial" panose="020B0604020202020204" pitchFamily="34" charset="0"/>
              <a:buChar char="•"/>
              <a:defRPr sz="2400" kern="1200">
                <a:solidFill>
                  <a:schemeClr val="tx1"/>
                </a:solidFill>
                <a:latin typeface="News Gothic MT"/>
                <a:ea typeface="MS PGothic" panose="020B0600070205080204" pitchFamily="34" charset="-128"/>
                <a:cs typeface="News Gothic MT"/>
              </a:defRPr>
            </a:lvl3pPr>
            <a:lvl4pPr marL="1600200" indent="-228600" algn="l" defTabSz="457200" rtl="0" eaLnBrk="0" fontAlgn="base" hangingPunct="0">
              <a:lnSpc>
                <a:spcPts val="3200"/>
              </a:lnSpc>
              <a:spcBef>
                <a:spcPts val="0"/>
              </a:spcBef>
              <a:spcAft>
                <a:spcPct val="0"/>
              </a:spcAft>
              <a:buFont typeface="Arial" panose="020B0604020202020204" pitchFamily="34" charset="0"/>
              <a:buChar char="–"/>
              <a:defRPr sz="2400" kern="1200">
                <a:solidFill>
                  <a:schemeClr val="tx1"/>
                </a:solidFill>
                <a:latin typeface="News Gothic MT"/>
                <a:ea typeface="MS PGothic" panose="020B0600070205080204" pitchFamily="34" charset="-128"/>
                <a:cs typeface="News Gothic MT"/>
              </a:defRPr>
            </a:lvl4pPr>
            <a:lvl5pPr marL="2057400" indent="-228600" algn="l" defTabSz="457200" rtl="0" eaLnBrk="0" fontAlgn="base" hangingPunct="0">
              <a:lnSpc>
                <a:spcPts val="3200"/>
              </a:lnSpc>
              <a:spcBef>
                <a:spcPts val="0"/>
              </a:spcBef>
              <a:spcAft>
                <a:spcPct val="0"/>
              </a:spcAft>
              <a:buFont typeface="Arial" panose="020B0604020202020204" pitchFamily="34" charset="0"/>
              <a:buChar char="»"/>
              <a:defRPr sz="2400" kern="1200">
                <a:solidFill>
                  <a:schemeClr val="tx1"/>
                </a:solidFill>
                <a:latin typeface="News Gothic MT"/>
                <a:ea typeface="MS PGothic" panose="020B0600070205080204" pitchFamily="34" charset="-128"/>
                <a:cs typeface="News Gothic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800" b="1" dirty="0"/>
              <a:t>Technologies de la santé : </a:t>
            </a:r>
            <a:r>
              <a:rPr lang="fr-FR" sz="800" dirty="0"/>
              <a:t>les soins virtuels pour réduire ou remplacer les interactions en personne; les développements technologiques (robotique, impression 3D, RV/RA) et les mégadonnées sur la santé pour analyser un grand volume de données sur la santé (Association médicale canadienne). </a:t>
            </a:r>
          </a:p>
          <a:p>
            <a:r>
              <a:rPr lang="fr-FR" sz="800" b="1" dirty="0"/>
              <a:t>Technologies numériques émergentes</a:t>
            </a:r>
            <a:r>
              <a:rPr lang="fr-FR" sz="800" dirty="0"/>
              <a:t> : technologies nouvelles, novatrices et en phase initiale de développement (</a:t>
            </a:r>
            <a:r>
              <a:rPr lang="fr-FR" sz="800" dirty="0" err="1"/>
              <a:t>Brey</a:t>
            </a:r>
            <a:r>
              <a:rPr lang="fr-FR" sz="800" dirty="0"/>
              <a:t>, 2017).</a:t>
            </a:r>
          </a:p>
          <a:p>
            <a:r>
              <a:rPr lang="fr-FR" sz="800" dirty="0"/>
              <a:t> </a:t>
            </a:r>
            <a:r>
              <a:rPr lang="fr-FR" sz="800" b="1" dirty="0"/>
              <a:t>Robots:</a:t>
            </a:r>
            <a:r>
              <a:rPr lang="fr-FR" sz="800" dirty="0"/>
              <a:t> « une machine capable d’effectuer automatiquement une série complexe d’actions, en particulier une action programmable par un ordinateur » et qui interagit avec son environnement physique par des capteurs, des actionneurs et des technologies de l’information. Comprend les robots d’assistance sociale, les robots d’assistance physique et les systèmes robotiques complexes (</a:t>
            </a:r>
            <a:r>
              <a:rPr lang="fr-FR" sz="800" dirty="0" err="1"/>
              <a:t>Krick</a:t>
            </a:r>
            <a:r>
              <a:rPr lang="fr-FR" sz="800" dirty="0"/>
              <a:t> et al, 2019)</a:t>
            </a:r>
          </a:p>
          <a:p>
            <a:r>
              <a:rPr lang="fr-FR" sz="800" dirty="0"/>
              <a:t> </a:t>
            </a:r>
            <a:r>
              <a:rPr lang="fr-FR" sz="800" b="1" dirty="0"/>
              <a:t>Intelligence artificielle: </a:t>
            </a:r>
            <a:r>
              <a:rPr lang="fr-FR" sz="800" dirty="0"/>
              <a:t>fait référence à l’utilisation d’ordinateurs pour effectuer des activités humaines telles que l’apprentissage, la perception, les émotions, la résolution de problèmes et les jeux. L’IA est un terme générique qui englobe les techniques d’apprentissage automatique telles que l’apprentissage profond et les réseaux neuronaux (Association médicale canadienne</a:t>
            </a:r>
            <a:r>
              <a:rPr lang="fr-FR" sz="800" b="1" dirty="0"/>
              <a:t>). Réalité virtuelle: </a:t>
            </a:r>
            <a:r>
              <a:rPr lang="fr-FR" sz="800" dirty="0"/>
              <a:t>l’utilisation de la technologie informatique pour créer un monde interactif en trois dimensions (3D), qui donne aux utilisateurs un sentiment de présence spatiale (Chen et al., 2020).</a:t>
            </a:r>
          </a:p>
          <a:p>
            <a:r>
              <a:rPr lang="fr-FR" sz="800" dirty="0"/>
              <a:t> </a:t>
            </a:r>
            <a:r>
              <a:rPr lang="fr-FR" sz="800" b="1" dirty="0"/>
              <a:t>3-D printing (3D-bioprinting):</a:t>
            </a:r>
            <a:r>
              <a:rPr lang="fr-FR" sz="800" dirty="0"/>
              <a:t> Processus de fabrication d’un objet physique à partir d’un modèle tridimensionnel, généralement en déposant successivement de nombreuses couches minces d’un matériau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Placeholder 1">
            <a:extLst>
              <a:ext uri="{FF2B5EF4-FFF2-40B4-BE49-F238E27FC236}">
                <a16:creationId xmlns:a16="http://schemas.microsoft.com/office/drawing/2014/main" id="{604A2267-128F-3EC4-CEB5-61C65AEF702D}"/>
              </a:ext>
            </a:extLst>
          </p:cNvPr>
          <p:cNvSpPr>
            <a:spLocks noGrp="1" noChangeArrowheads="1"/>
          </p:cNvSpPr>
          <p:nvPr>
            <p:ph type="body" sz="quarter" idx="11"/>
          </p:nvPr>
        </p:nvSpPr>
        <p:spPr bwMode="auto">
          <a:xfrm>
            <a:off x="342106" y="771868"/>
            <a:ext cx="8459787" cy="362190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556260" indent="0">
              <a:lnSpc>
                <a:spcPct val="107000"/>
              </a:lnSpc>
              <a:spcAft>
                <a:spcPts val="800"/>
              </a:spcAft>
              <a:buNone/>
            </a:pPr>
            <a:endParaRPr lang="fr-CA" sz="18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None/>
              <a:tabLst>
                <a:tab pos="457200" algn="l"/>
              </a:tabLst>
            </a:pPr>
            <a:r>
              <a:rPr lang="fr-FR" sz="1200" b="1" dirty="0">
                <a:effectLst/>
                <a:latin typeface="Calibri" panose="020F0502020204030204" pitchFamily="34" charset="0"/>
                <a:ea typeface="Calibri" panose="020F0502020204030204" pitchFamily="34" charset="0"/>
                <a:cs typeface="Times New Roman" panose="02020603050405020304" pitchFamily="18" charset="0"/>
              </a:rPr>
              <a:t>Robots </a:t>
            </a:r>
            <a:r>
              <a:rPr lang="fr-FR" sz="1200" dirty="0">
                <a:effectLst/>
                <a:latin typeface="Calibri" panose="020F0502020204030204" pitchFamily="34" charset="0"/>
                <a:ea typeface="Calibri" panose="020F0502020204030204" pitchFamily="34" charset="0"/>
                <a:cs typeface="Times New Roman" panose="02020603050405020304" pitchFamily="18" charset="0"/>
              </a:rPr>
              <a:t>: (c.-à-d. Paro, Zora, Kaspar, Pepper)</a:t>
            </a:r>
            <a:endParaRPr lang="fr-CA" sz="1200" dirty="0">
              <a:effectLst/>
              <a:latin typeface="Calibri" panose="020F0502020204030204" pitchFamily="34" charset="0"/>
              <a:ea typeface="Calibri" panose="020F0502020204030204" pitchFamily="34" charset="0"/>
              <a:cs typeface="Times New Roman" panose="02020603050405020304" pitchFamily="18" charset="0"/>
            </a:endParaRPr>
          </a:p>
          <a:p>
            <a:pPr marL="914400">
              <a:lnSpc>
                <a:spcPct val="107000"/>
              </a:lnSpc>
              <a:spcAft>
                <a:spcPts val="800"/>
              </a:spcAft>
            </a:pPr>
            <a:r>
              <a:rPr lang="fr-FR" sz="1200" dirty="0">
                <a:effectLst/>
                <a:latin typeface="Calibri" panose="020F0502020204030204" pitchFamily="34" charset="0"/>
                <a:ea typeface="Calibri" panose="020F0502020204030204" pitchFamily="34" charset="0"/>
                <a:cs typeface="Times New Roman" panose="02020603050405020304" pitchFamily="18" charset="0"/>
              </a:rPr>
              <a:t>aider à des </a:t>
            </a:r>
            <a:r>
              <a:rPr lang="fr-FR" sz="1200" dirty="0">
                <a:latin typeface="Calibri" panose="020F0502020204030204" pitchFamily="34" charset="0"/>
                <a:ea typeface="Calibri" panose="020F0502020204030204" pitchFamily="34" charset="0"/>
                <a:cs typeface="Times New Roman" panose="02020603050405020304" pitchFamily="18" charset="0"/>
              </a:rPr>
              <a:t>activité</a:t>
            </a:r>
            <a:r>
              <a:rPr lang="fr-FR" sz="1200" dirty="0">
                <a:effectLst/>
                <a:latin typeface="Calibri" panose="020F0502020204030204" pitchFamily="34" charset="0"/>
                <a:ea typeface="Calibri" panose="020F0502020204030204" pitchFamily="34" charset="0"/>
                <a:cs typeface="Times New Roman" panose="02020603050405020304" pitchFamily="18" charset="0"/>
              </a:rPr>
              <a:t>s fonctionnelles comme se laver, s’habiller, utiliser les toilettes ou aller chercher de l’équipement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Krick</a:t>
            </a:r>
            <a:r>
              <a:rPr lang="fr-FR" sz="1200" dirty="0">
                <a:effectLst/>
                <a:latin typeface="Calibri" panose="020F0502020204030204" pitchFamily="34" charset="0"/>
                <a:ea typeface="Calibri" panose="020F0502020204030204" pitchFamily="34" charset="0"/>
                <a:cs typeface="Times New Roman" panose="02020603050405020304" pitchFamily="18" charset="0"/>
              </a:rPr>
              <a:t> et </a:t>
            </a:r>
            <a:r>
              <a:rPr lang="fr-FR" sz="1200" dirty="0">
                <a:latin typeface="Calibri" panose="020F0502020204030204" pitchFamily="34" charset="0"/>
                <a:ea typeface="Calibri" panose="020F0502020204030204" pitchFamily="34" charset="0"/>
                <a:cs typeface="Times New Roman" panose="02020603050405020304" pitchFamily="18" charset="0"/>
              </a:rPr>
              <a:t>a</a:t>
            </a:r>
            <a:r>
              <a:rPr lang="fr-FR" sz="1200" dirty="0">
                <a:effectLst/>
                <a:latin typeface="Calibri" panose="020F0502020204030204" pitchFamily="34" charset="0"/>
                <a:ea typeface="Calibri" panose="020F0502020204030204" pitchFamily="34" charset="0"/>
                <a:cs typeface="Times New Roman" panose="02020603050405020304" pitchFamily="18" charset="0"/>
              </a:rPr>
              <a:t>l., 2019), améliorant ainsi les soins fonctionnels aux patients. </a:t>
            </a:r>
            <a:endParaRPr lang="fr-CA"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None/>
              <a:tabLst>
                <a:tab pos="457200" algn="l"/>
              </a:tabLst>
            </a:pPr>
            <a:r>
              <a:rPr lang="fr-FR" sz="1200" b="1" dirty="0">
                <a:effectLst/>
                <a:latin typeface="Calibri" panose="020F0502020204030204" pitchFamily="34" charset="0"/>
                <a:ea typeface="Calibri" panose="020F0502020204030204" pitchFamily="34" charset="0"/>
                <a:cs typeface="Times New Roman" panose="02020603050405020304" pitchFamily="18" charset="0"/>
              </a:rPr>
              <a:t>Intelligence artificielle (IA) </a:t>
            </a:r>
            <a:r>
              <a:rPr lang="fr-FR" sz="1200" dirty="0">
                <a:effectLst/>
                <a:latin typeface="Calibri" panose="020F0502020204030204" pitchFamily="34" charset="0"/>
                <a:ea typeface="Calibri" panose="020F0502020204030204" pitchFamily="34" charset="0"/>
                <a:cs typeface="Times New Roman" panose="02020603050405020304" pitchFamily="18" charset="0"/>
              </a:rPr>
              <a:t>: (</a:t>
            </a:r>
            <a:r>
              <a:rPr lang="fr-FR" sz="1200" dirty="0">
                <a:latin typeface="Calibri" panose="020F0502020204030204" pitchFamily="34" charset="0"/>
                <a:ea typeface="Calibri" panose="020F0502020204030204" pitchFamily="34" charset="0"/>
                <a:cs typeface="Times New Roman" panose="02020603050405020304" pitchFamily="18" charset="0"/>
              </a:rPr>
              <a:t>i.e</a:t>
            </a:r>
            <a:r>
              <a:rPr lang="fr-FR" sz="1200" dirty="0">
                <a:effectLst/>
                <a:latin typeface="Calibri" panose="020F0502020204030204" pitchFamily="34" charset="0"/>
                <a:ea typeface="Calibri" panose="020F0502020204030204" pitchFamily="34" charset="0"/>
                <a:cs typeface="Times New Roman" panose="02020603050405020304" pitchFamily="18" charset="0"/>
              </a:rPr>
              <a:t>. Pepper)</a:t>
            </a:r>
            <a:endParaRPr lang="fr-CA" sz="1200" dirty="0">
              <a:effectLst/>
              <a:latin typeface="Calibri" panose="020F0502020204030204" pitchFamily="34" charset="0"/>
              <a:ea typeface="Calibri" panose="020F0502020204030204" pitchFamily="34" charset="0"/>
              <a:cs typeface="Times New Roman" panose="02020603050405020304" pitchFamily="18" charset="0"/>
            </a:endParaRPr>
          </a:p>
          <a:p>
            <a:pPr marL="914400">
              <a:lnSpc>
                <a:spcPct val="107000"/>
              </a:lnSpc>
              <a:spcAft>
                <a:spcPts val="800"/>
              </a:spcAft>
            </a:pPr>
            <a:r>
              <a:rPr lang="fr-FR" sz="1200" dirty="0">
                <a:effectLst/>
                <a:latin typeface="Calibri" panose="020F0502020204030204" pitchFamily="34" charset="0"/>
                <a:ea typeface="Calibri" panose="020F0502020204030204" pitchFamily="34" charset="0"/>
                <a:cs typeface="Times New Roman" panose="02020603050405020304" pitchFamily="18" charset="0"/>
              </a:rPr>
              <a:t>aider à améliorer l’accès aux données, la recherche sur la santé de la population et l’intelligence artificielle.   </a:t>
            </a:r>
            <a:endParaRPr lang="fr-CA"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None/>
              <a:tabLst>
                <a:tab pos="457200" algn="l"/>
              </a:tabLst>
            </a:pPr>
            <a:r>
              <a:rPr lang="fr-FR" sz="1200" b="1" dirty="0">
                <a:effectLst/>
                <a:latin typeface="Calibri" panose="020F0502020204030204" pitchFamily="34" charset="0"/>
                <a:ea typeface="Calibri" panose="020F0502020204030204" pitchFamily="34" charset="0"/>
                <a:cs typeface="Times New Roman" panose="02020603050405020304" pitchFamily="18" charset="0"/>
              </a:rPr>
              <a:t>Réalité virtuelle (VR) </a:t>
            </a:r>
            <a:r>
              <a:rPr lang="fr-FR" sz="1200" dirty="0">
                <a:effectLst/>
                <a:latin typeface="Calibri" panose="020F0502020204030204" pitchFamily="34" charset="0"/>
                <a:ea typeface="Calibri" panose="020F0502020204030204" pitchFamily="34" charset="0"/>
                <a:cs typeface="Times New Roman" panose="02020603050405020304" pitchFamily="18" charset="0"/>
              </a:rPr>
              <a:t>: </a:t>
            </a:r>
            <a:endParaRPr lang="fr-CA" sz="1200" dirty="0">
              <a:effectLst/>
              <a:latin typeface="Calibri" panose="020F0502020204030204" pitchFamily="34" charset="0"/>
              <a:ea typeface="Calibri" panose="020F0502020204030204" pitchFamily="34" charset="0"/>
              <a:cs typeface="Times New Roman" panose="02020603050405020304" pitchFamily="18" charset="0"/>
            </a:endParaRPr>
          </a:p>
          <a:p>
            <a:pPr marL="914400">
              <a:lnSpc>
                <a:spcPct val="107000"/>
              </a:lnSpc>
              <a:spcAft>
                <a:spcPts val="800"/>
              </a:spcAft>
            </a:pPr>
            <a:r>
              <a:rPr lang="fr-FR" sz="1200" dirty="0">
                <a:effectLst/>
                <a:latin typeface="Calibri" panose="020F0502020204030204" pitchFamily="34" charset="0"/>
                <a:ea typeface="Calibri" panose="020F0502020204030204" pitchFamily="34" charset="0"/>
                <a:cs typeface="Times New Roman" panose="02020603050405020304" pitchFamily="18" charset="0"/>
              </a:rPr>
              <a:t>l’autoreprésentation numérique, l’éducation aux soins de la démence (Hirt et Beer, 2020), la réduction de la douleur aiguë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Kipping</a:t>
            </a:r>
            <a:r>
              <a:rPr lang="fr-FR" sz="1200" dirty="0">
                <a:effectLst/>
                <a:latin typeface="Calibri" panose="020F0502020204030204" pitchFamily="34" charset="0"/>
                <a:ea typeface="Calibri" panose="020F0502020204030204" pitchFamily="34" charset="0"/>
                <a:cs typeface="Times New Roman" panose="02020603050405020304" pitchFamily="18" charset="0"/>
              </a:rPr>
              <a:t> et al., 2012), l’enseignement des patients et la formation infirmière (Chen et al., 2020). </a:t>
            </a:r>
            <a:endParaRPr lang="fr-CA" sz="12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None/>
              <a:tabLst>
                <a:tab pos="457200" algn="l"/>
              </a:tabLst>
            </a:pPr>
            <a:r>
              <a:rPr lang="fr-FR" sz="1200" b="1" dirty="0">
                <a:effectLst/>
                <a:latin typeface="Calibri" panose="020F0502020204030204" pitchFamily="34" charset="0"/>
                <a:ea typeface="Calibri" panose="020F0502020204030204" pitchFamily="34" charset="0"/>
                <a:cs typeface="Times New Roman" panose="02020603050405020304" pitchFamily="18" charset="0"/>
              </a:rPr>
              <a:t>Impression 3D </a:t>
            </a:r>
            <a:r>
              <a:rPr lang="fr-FR" sz="1200" dirty="0">
                <a:effectLst/>
                <a:latin typeface="Calibri" panose="020F0502020204030204" pitchFamily="34" charset="0"/>
                <a:ea typeface="Calibri" panose="020F0502020204030204" pitchFamily="34" charset="0"/>
                <a:cs typeface="Times New Roman" panose="02020603050405020304" pitchFamily="18" charset="0"/>
              </a:rPr>
              <a:t>: </a:t>
            </a:r>
            <a:endParaRPr lang="fr-CA" sz="1200" dirty="0">
              <a:effectLst/>
              <a:latin typeface="Calibri" panose="020F0502020204030204" pitchFamily="34" charset="0"/>
              <a:ea typeface="Calibri" panose="020F0502020204030204" pitchFamily="34" charset="0"/>
              <a:cs typeface="Times New Roman" panose="02020603050405020304" pitchFamily="18" charset="0"/>
            </a:endParaRPr>
          </a:p>
          <a:p>
            <a:pPr marL="914400">
              <a:lnSpc>
                <a:spcPct val="107000"/>
              </a:lnSpc>
              <a:spcAft>
                <a:spcPts val="800"/>
              </a:spcAft>
            </a:pPr>
            <a:r>
              <a:rPr lang="fr-FR" sz="1200" dirty="0">
                <a:effectLst/>
                <a:latin typeface="Calibri" panose="020F0502020204030204" pitchFamily="34" charset="0"/>
                <a:ea typeface="Calibri" panose="020F0502020204030204" pitchFamily="34" charset="0"/>
                <a:cs typeface="Times New Roman" panose="02020603050405020304" pitchFamily="18" charset="0"/>
              </a:rPr>
              <a:t>implants médicaux personnalisés, prothèses fonctionnelles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Dodziuk</a:t>
            </a:r>
            <a:r>
              <a:rPr lang="fr-FR" sz="1200" dirty="0">
                <a:effectLst/>
                <a:latin typeface="Calibri" panose="020F0502020204030204" pitchFamily="34" charset="0"/>
                <a:ea typeface="Calibri" panose="020F0502020204030204" pitchFamily="34" charset="0"/>
                <a:cs typeface="Times New Roman" panose="02020603050405020304" pitchFamily="18" charset="0"/>
              </a:rPr>
              <a:t>, 2016); la reproduction d’organes; l’impression 3D d’aliments permettant des repas en purée peut aider le patient atteint de dysphagie (</a:t>
            </a:r>
            <a:r>
              <a:rPr lang="fr-FR" sz="12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Maryville </a:t>
            </a:r>
            <a:r>
              <a:rPr lang="fr-FR" sz="1200" u="sng" dirty="0" err="1">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University</a:t>
            </a:r>
            <a:r>
              <a:rPr lang="fr-FR" sz="12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 2022</a:t>
            </a:r>
            <a:r>
              <a:rPr lang="fr-FR" sz="1200" dirty="0">
                <a:effectLst/>
                <a:latin typeface="Calibri" panose="020F0502020204030204" pitchFamily="34" charset="0"/>
                <a:ea typeface="Calibri" panose="020F0502020204030204" pitchFamily="34" charset="0"/>
                <a:cs typeface="Times New Roman" panose="02020603050405020304" pitchFamily="18" charset="0"/>
              </a:rPr>
              <a:t>) et le web 3D à fournir des informations, des conseils et un soutien en matière de santé (</a:t>
            </a:r>
            <a:r>
              <a:rPr lang="fr-FR" sz="1200" dirty="0" err="1">
                <a:effectLst/>
                <a:latin typeface="Calibri" panose="020F0502020204030204" pitchFamily="34" charset="0"/>
                <a:ea typeface="Calibri" panose="020F0502020204030204" pitchFamily="34" charset="0"/>
                <a:cs typeface="Times New Roman" panose="02020603050405020304" pitchFamily="18" charset="0"/>
              </a:rPr>
              <a:t>Mcelhinney</a:t>
            </a:r>
            <a:r>
              <a:rPr lang="fr-FR" sz="1200" dirty="0">
                <a:effectLst/>
                <a:latin typeface="Calibri" panose="020F0502020204030204" pitchFamily="34" charset="0"/>
                <a:ea typeface="Calibri" panose="020F0502020204030204" pitchFamily="34" charset="0"/>
                <a:cs typeface="Times New Roman" panose="02020603050405020304" pitchFamily="18" charset="0"/>
              </a:rPr>
              <a:t> et al., 2014).</a:t>
            </a:r>
            <a:endParaRPr lang="fr-CA" sz="1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ct val="0"/>
              </a:spcBef>
              <a:buFont typeface="Arial" panose="020B0604020202020204" pitchFamily="34" charset="0"/>
              <a:buChar char="•"/>
            </a:pPr>
            <a:endParaRPr lang="en-CA" altLang="en-US" sz="1100" dirty="0">
              <a:latin typeface="Arial" panose="020B0604020202020204" pitchFamily="34" charset="0"/>
              <a:cs typeface="Arial" panose="020B0604020202020204" pitchFamily="34" charset="0"/>
            </a:endParaRPr>
          </a:p>
        </p:txBody>
      </p:sp>
      <p:sp>
        <p:nvSpPr>
          <p:cNvPr id="50179" name="Text Placeholder 2">
            <a:extLst>
              <a:ext uri="{FF2B5EF4-FFF2-40B4-BE49-F238E27FC236}">
                <a16:creationId xmlns:a16="http://schemas.microsoft.com/office/drawing/2014/main" id="{42A922ED-0CBE-8E67-3702-268EE194E791}"/>
              </a:ext>
            </a:extLst>
          </p:cNvPr>
          <p:cNvSpPr>
            <a:spLocks noGrp="1" noChangeArrowheads="1"/>
          </p:cNvSpPr>
          <p:nvPr>
            <p:ph type="body" sz="quarter" idx="12"/>
          </p:nvPr>
        </p:nvSpPr>
        <p:spPr bwMode="auto">
          <a:xfrm>
            <a:off x="255949" y="274055"/>
            <a:ext cx="8888051" cy="615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CA" altLang="en-US" dirty="0">
                <a:latin typeface="Arial" panose="020B0604020202020204" pitchFamily="34" charset="0"/>
                <a:cs typeface="Arial" panose="020B0604020202020204" pitchFamily="34" charset="0"/>
              </a:rPr>
              <a:t>Les futures TNE en lien avec le travail et les résultats du personnel infirmier : défis éthiques  
</a:t>
            </a:r>
            <a:endParaRPr lang="en-CA" altLang="en-US" dirty="0">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C8168AD8-870C-48C2-815A-CF78DC4A5D79}"/>
              </a:ext>
            </a:extLst>
          </p:cNvPr>
          <p:cNvSpPr txBox="1">
            <a:spLocks/>
          </p:cNvSpPr>
          <p:nvPr/>
        </p:nvSpPr>
        <p:spPr>
          <a:xfrm>
            <a:off x="256961" y="445731"/>
            <a:ext cx="8732055" cy="1499615"/>
          </a:xfrm>
          <a:prstGeom prst="rect">
            <a:avLst/>
          </a:prstGeom>
        </p:spPr>
        <p:txBody>
          <a:bodyPr/>
          <a:lstStyle>
            <a:lvl1pPr algn="l"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2pPr>
            <a:lvl3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3pPr>
            <a:lvl4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4pPr>
            <a:lvl5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r>
              <a:rPr lang="fr-CA" sz="2400" dirty="0"/>
              <a:t>Divulgation de conflits d’intérêts potentiels et de biais commerciaux </a:t>
            </a:r>
            <a:r>
              <a:rPr lang="fr-FR" sz="2400" dirty="0"/>
              <a:t>: </a:t>
            </a:r>
            <a:endParaRPr lang="fr-CA" sz="2400" dirty="0"/>
          </a:p>
        </p:txBody>
      </p:sp>
      <p:sp>
        <p:nvSpPr>
          <p:cNvPr id="4" name="Rectangle 3">
            <a:extLst>
              <a:ext uri="{FF2B5EF4-FFF2-40B4-BE49-F238E27FC236}">
                <a16:creationId xmlns:a16="http://schemas.microsoft.com/office/drawing/2014/main" id="{34032604-D459-4B51-AD5E-7E1B13B41351}"/>
              </a:ext>
            </a:extLst>
          </p:cNvPr>
          <p:cNvSpPr/>
          <p:nvPr/>
        </p:nvSpPr>
        <p:spPr>
          <a:xfrm>
            <a:off x="365449" y="1378388"/>
            <a:ext cx="8281630" cy="1938992"/>
          </a:xfrm>
          <a:prstGeom prst="rect">
            <a:avLst/>
          </a:prstGeom>
        </p:spPr>
        <p:txBody>
          <a:bodyPr wrap="square">
            <a:spAutoFit/>
          </a:bodyPr>
          <a:lstStyle/>
          <a:p>
            <a:pPr marL="457200" indent="-457200">
              <a:buFont typeface="Arial" panose="020B0604020202020204" pitchFamily="34" charset="0"/>
              <a:buChar char="•"/>
            </a:pPr>
            <a:r>
              <a:rPr lang="fr-CA" sz="2000" dirty="0"/>
              <a:t>Ebin et Shauna n’ont aucun conflit d’intérêt potentiel à divulguer et ont signé le formulaire du Centre de formation continue de l’Université de Sherbrooke</a:t>
            </a:r>
          </a:p>
          <a:p>
            <a:endParaRPr lang="fr-CA" sz="2000" dirty="0"/>
          </a:p>
          <a:p>
            <a:pPr marL="457200" indent="-457200">
              <a:buFont typeface="Arial" panose="020B0604020202020204" pitchFamily="34" charset="0"/>
              <a:buChar char="•"/>
            </a:pPr>
            <a:r>
              <a:rPr lang="fr-CA" sz="2000" dirty="0"/>
              <a:t>Cette présentation ne fait l’objet d’aucun biais commercial en faveur de sociétés</a:t>
            </a:r>
          </a:p>
        </p:txBody>
      </p:sp>
    </p:spTree>
    <p:extLst>
      <p:ext uri="{BB962C8B-B14F-4D97-AF65-F5344CB8AC3E}">
        <p14:creationId xmlns:p14="http://schemas.microsoft.com/office/powerpoint/2010/main" val="2969203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AC9319-3F7C-4300-BE33-E56B6FCE1B73}"/>
              </a:ext>
            </a:extLst>
          </p:cNvPr>
          <p:cNvSpPr txBox="1">
            <a:spLocks/>
          </p:cNvSpPr>
          <p:nvPr/>
        </p:nvSpPr>
        <p:spPr>
          <a:xfrm>
            <a:off x="605673" y="275250"/>
            <a:ext cx="6849011" cy="538411"/>
          </a:xfrm>
          <a:prstGeom prst="rect">
            <a:avLst/>
          </a:prstGeom>
        </p:spPr>
        <p:txBody>
          <a:bodyPr/>
          <a:lstStyle>
            <a:lvl1pPr algn="l"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MS PGothic" charset="0"/>
              </a:defRPr>
            </a:lvl1pPr>
            <a:lvl2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2pPr>
            <a:lvl3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3pPr>
            <a:lvl4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4pPr>
            <a:lvl5pPr algn="l"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r>
              <a:rPr lang="fr-CA" sz="2400" dirty="0"/>
              <a:t>Objectifs d’apprentissage : </a:t>
            </a:r>
          </a:p>
        </p:txBody>
      </p:sp>
      <p:sp>
        <p:nvSpPr>
          <p:cNvPr id="3" name="Rectangle 2">
            <a:extLst>
              <a:ext uri="{FF2B5EF4-FFF2-40B4-BE49-F238E27FC236}">
                <a16:creationId xmlns:a16="http://schemas.microsoft.com/office/drawing/2014/main" id="{E6FF4CC1-1FB0-4DF9-AD2D-8B902FFBE534}"/>
              </a:ext>
            </a:extLst>
          </p:cNvPr>
          <p:cNvSpPr/>
          <p:nvPr/>
        </p:nvSpPr>
        <p:spPr>
          <a:xfrm>
            <a:off x="605673" y="1020891"/>
            <a:ext cx="8243858" cy="2816156"/>
          </a:xfrm>
          <a:prstGeom prst="rect">
            <a:avLst/>
          </a:prstGeom>
        </p:spPr>
        <p:txBody>
          <a:bodyPr wrap="square">
            <a:spAutoFit/>
          </a:bodyPr>
          <a:lstStyle/>
          <a:p>
            <a:pPr>
              <a:spcAft>
                <a:spcPts val="600"/>
              </a:spcAft>
            </a:pPr>
            <a:r>
              <a:rPr lang="fr-CA" sz="1600" dirty="0"/>
              <a:t>À la fin de cette présentation, la personne participante sera en mesure d’/de :</a:t>
            </a:r>
          </a:p>
          <a:p>
            <a:pPr>
              <a:spcAft>
                <a:spcPts val="600"/>
              </a:spcAft>
            </a:pPr>
            <a:endParaRPr lang="fr-CA" sz="200" dirty="0"/>
          </a:p>
          <a:p>
            <a:pPr marL="457200" lvl="0" indent="-457200">
              <a:spcAft>
                <a:spcPts val="600"/>
              </a:spcAft>
              <a:buFont typeface="+mj-lt"/>
              <a:buAutoNum type="arabicPeriod"/>
            </a:pPr>
            <a:r>
              <a:rPr lang="fr-CA" sz="1600" dirty="0"/>
              <a:t>Décrire les défis éthiques dans la relation infirmière-patient lors de l'utilisation des technologies numériques émergentes;</a:t>
            </a:r>
          </a:p>
          <a:p>
            <a:pPr marL="457200" lvl="0" indent="-457200">
              <a:spcAft>
                <a:spcPts val="600"/>
              </a:spcAft>
              <a:buFont typeface="+mj-lt"/>
              <a:buAutoNum type="arabicPeriod"/>
            </a:pPr>
            <a:r>
              <a:rPr lang="fr-CA" sz="1600" dirty="0"/>
              <a:t>Considérer les questions de responsabilité et d'obligation de rendre des comptes en rapport aux soins fournis aux patients avec l'utilisation de technologies numériques émergentes;</a:t>
            </a:r>
          </a:p>
          <a:p>
            <a:pPr marL="457200" lvl="0" indent="-457200">
              <a:spcAft>
                <a:spcPts val="600"/>
              </a:spcAft>
              <a:buFont typeface="+mj-lt"/>
              <a:buAutoNum type="arabicPeriod"/>
            </a:pPr>
            <a:r>
              <a:rPr lang="fr-CA" sz="1600" dirty="0"/>
              <a:t>Reconnaître la question des préjugés liés aux données non représentatives, à l'exclusion et à la stigmatisation dans le développement des technologies numériques émergentes;</a:t>
            </a:r>
          </a:p>
          <a:p>
            <a:pPr marL="457200" lvl="0" indent="-457200">
              <a:spcAft>
                <a:spcPts val="600"/>
              </a:spcAft>
              <a:buFont typeface="+mj-lt"/>
              <a:buAutoNum type="arabicPeriod"/>
            </a:pPr>
            <a:r>
              <a:rPr lang="fr-CA" sz="1600" dirty="0"/>
              <a:t>Discuter des moyens de maintenir les compétences professionnelles face à l'utilisation croissante technologies numériques émergentes des technologies numériques émergentes.</a:t>
            </a:r>
          </a:p>
        </p:txBody>
      </p:sp>
    </p:spTree>
    <p:extLst>
      <p:ext uri="{BB962C8B-B14F-4D97-AF65-F5344CB8AC3E}">
        <p14:creationId xmlns:p14="http://schemas.microsoft.com/office/powerpoint/2010/main" val="3534793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Placeholder 1">
            <a:extLst>
              <a:ext uri="{FF2B5EF4-FFF2-40B4-BE49-F238E27FC236}">
                <a16:creationId xmlns:a16="http://schemas.microsoft.com/office/drawing/2014/main" id="{F9A121EF-4AE3-52F3-03F0-19B9324C95D5}"/>
              </a:ext>
            </a:extLst>
          </p:cNvPr>
          <p:cNvSpPr>
            <a:spLocks noGrp="1" noChangeArrowheads="1"/>
          </p:cNvSpPr>
          <p:nvPr>
            <p:ph type="body" sz="quarter" idx="10"/>
          </p:nvPr>
        </p:nvSpPr>
        <p:spPr bwMode="auto">
          <a:xfrm>
            <a:off x="741362" y="803275"/>
            <a:ext cx="7206297" cy="1768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nSpc>
                <a:spcPct val="100000"/>
              </a:lnSpc>
              <a:spcBef>
                <a:spcPct val="0"/>
              </a:spcBef>
            </a:pPr>
            <a:r>
              <a:rPr lang="fr-CA" altLang="en-US" b="1" dirty="0">
                <a:latin typeface="Arial" panose="020B0604020202020204" pitchFamily="34" charset="0"/>
                <a:cs typeface="Arial" panose="020B0604020202020204" pitchFamily="34" charset="0"/>
              </a:rPr>
              <a:t>Remerciements : </a:t>
            </a:r>
            <a:r>
              <a:rPr lang="fr-CA" altLang="en-US" dirty="0">
                <a:latin typeface="Arial" panose="020B0604020202020204" pitchFamily="34" charset="0"/>
                <a:cs typeface="Arial" panose="020B0604020202020204" pitchFamily="34" charset="0"/>
              </a:rPr>
              <a:t>
</a:t>
            </a:r>
          </a:p>
          <a:p>
            <a:pPr>
              <a:lnSpc>
                <a:spcPct val="100000"/>
              </a:lnSpc>
              <a:spcBef>
                <a:spcPct val="0"/>
              </a:spcBef>
            </a:pPr>
            <a:r>
              <a:rPr lang="fr-CA" altLang="en-US" dirty="0">
                <a:latin typeface="Arial" panose="020B0604020202020204" pitchFamily="34" charset="0"/>
                <a:cs typeface="Arial" panose="020B0604020202020204" pitchFamily="34" charset="0"/>
              </a:rPr>
              <a:t>Source de financement : Le projet revue a été cofinancé par le Conseil de recherches en sciences humaines et le programme Compétences futures du gouvernement du Canada.</a:t>
            </a:r>
            <a:r>
              <a:rPr lang="fr-CA" altLang="en-US" b="1" dirty="0">
                <a:latin typeface="Arial" panose="020B0604020202020204" pitchFamily="34" charset="0"/>
                <a:cs typeface="Arial" panose="020B0604020202020204" pitchFamily="34" charset="0"/>
              </a:rPr>
              <a:t>
</a:t>
            </a:r>
            <a:endParaRPr lang="en-CA" altLang="en-US" sz="1600" dirty="0">
              <a:latin typeface="Arial" panose="020B0604020202020204" pitchFamily="34" charset="0"/>
              <a:cs typeface="Arial" panose="020B0604020202020204" pitchFamily="34" charset="0"/>
            </a:endParaRPr>
          </a:p>
        </p:txBody>
      </p:sp>
      <p:pic>
        <p:nvPicPr>
          <p:cNvPr id="8196" name="Picture 4">
            <a:extLst>
              <a:ext uri="{FF2B5EF4-FFF2-40B4-BE49-F238E27FC236}">
                <a16:creationId xmlns:a16="http://schemas.microsoft.com/office/drawing/2014/main" id="{25676A28-BDC7-3110-6426-C0D28D1A8A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0450" y="2689225"/>
            <a:ext cx="548957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4547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Placeholder 1">
            <a:extLst>
              <a:ext uri="{FF2B5EF4-FFF2-40B4-BE49-F238E27FC236}">
                <a16:creationId xmlns:a16="http://schemas.microsoft.com/office/drawing/2014/main" id="{FD14D8D5-C494-C500-173D-19EF9DD68000}"/>
              </a:ext>
            </a:extLst>
          </p:cNvPr>
          <p:cNvSpPr>
            <a:spLocks noGrp="1"/>
          </p:cNvSpPr>
          <p:nvPr>
            <p:ph type="body" sz="quarter" idx="11"/>
          </p:nvPr>
        </p:nvSpPr>
        <p:spPr bwMode="auto">
          <a:xfrm>
            <a:off x="394846" y="929481"/>
            <a:ext cx="7775575" cy="32845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0" indent="0">
              <a:lnSpc>
                <a:spcPct val="250000"/>
              </a:lnSpc>
              <a:spcBef>
                <a:spcPct val="0"/>
              </a:spcBef>
              <a:buFont typeface="Calibri" panose="020F0502020204030204" pitchFamily="34" charset="0"/>
              <a:buAutoNum type="arabicPeriod"/>
            </a:pPr>
            <a:r>
              <a:rPr lang="fr-CA" altLang="en-US" sz="1600" dirty="0">
                <a:latin typeface="Arial" panose="020B0604020202020204" pitchFamily="34" charset="0"/>
                <a:cs typeface="Arial" panose="020B0604020202020204" pitchFamily="34" charset="0"/>
              </a:rPr>
              <a:t> Rôle et impact des technologies numériques (en santé) et soins virtuels 
 Technologies numériques émergentes en soins infirmiers virtuels et l’éthique 
 Aperçu de l’étude : objectif et méthodologie
 Défis éthiques concernant les technologies émergentes  
 Conséquences : La pratique et les soins infirmiers</a:t>
            </a:r>
            <a:endParaRPr lang="en-CA" altLang="en-US" sz="1600" dirty="0">
              <a:latin typeface="Arial" panose="020B0604020202020204" pitchFamily="34" charset="0"/>
              <a:cs typeface="Arial" panose="020B0604020202020204" pitchFamily="34" charset="0"/>
            </a:endParaRPr>
          </a:p>
        </p:txBody>
      </p:sp>
      <p:sp>
        <p:nvSpPr>
          <p:cNvPr id="9219" name="Text Placeholder 2">
            <a:extLst>
              <a:ext uri="{FF2B5EF4-FFF2-40B4-BE49-F238E27FC236}">
                <a16:creationId xmlns:a16="http://schemas.microsoft.com/office/drawing/2014/main" id="{268493C7-13C3-A495-77D1-46B5DB71C9AA}"/>
              </a:ext>
            </a:extLst>
          </p:cNvPr>
          <p:cNvSpPr>
            <a:spLocks noGrp="1"/>
          </p:cNvSpPr>
          <p:nvPr>
            <p:ph type="body" sz="quarter" idx="12"/>
          </p:nvPr>
        </p:nvSpPr>
        <p:spPr bwMode="auto">
          <a:xfrm>
            <a:off x="467236" y="447675"/>
            <a:ext cx="7775575" cy="615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CA" altLang="en-US">
                <a:latin typeface="Arial" panose="020B0604020202020204" pitchFamily="34" charset="0"/>
                <a:cs typeface="Arial" panose="020B0604020202020204" pitchFamily="34" charset="0"/>
              </a:rPr>
              <a:t>Aperçu de la présentation
</a:t>
            </a:r>
          </a:p>
        </p:txBody>
      </p:sp>
      <p:pic>
        <p:nvPicPr>
          <p:cNvPr id="2" name="Picture 1">
            <a:extLst>
              <a:ext uri="{FF2B5EF4-FFF2-40B4-BE49-F238E27FC236}">
                <a16:creationId xmlns:a16="http://schemas.microsoft.com/office/drawing/2014/main" id="{3A0107F4-C2E6-AEA2-7DCD-0C664E01ABF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44054" y="2512443"/>
            <a:ext cx="270510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Placeholder 1">
            <a:extLst>
              <a:ext uri="{FF2B5EF4-FFF2-40B4-BE49-F238E27FC236}">
                <a16:creationId xmlns:a16="http://schemas.microsoft.com/office/drawing/2014/main" id="{8B43C535-FF73-D89F-2DB2-3E98927E2C1E}"/>
              </a:ext>
            </a:extLst>
          </p:cNvPr>
          <p:cNvSpPr>
            <a:spLocks noGrp="1"/>
          </p:cNvSpPr>
          <p:nvPr>
            <p:ph type="body" sz="quarter" idx="11"/>
          </p:nvPr>
        </p:nvSpPr>
        <p:spPr bwMode="auto">
          <a:xfrm>
            <a:off x="69448" y="876299"/>
            <a:ext cx="8776102" cy="383133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nSpc>
                <a:spcPct val="100000"/>
              </a:lnSpc>
              <a:spcBef>
                <a:spcPct val="0"/>
              </a:spcBef>
              <a:spcAft>
                <a:spcPts val="600"/>
              </a:spcAft>
            </a:pPr>
            <a:r>
              <a:rPr lang="fr-CA" altLang="en-US" b="1" dirty="0">
                <a:solidFill>
                  <a:srgbClr val="0070C0"/>
                </a:solidFill>
                <a:latin typeface="Arial" panose="020B0604020202020204" pitchFamily="34" charset="0"/>
                <a:cs typeface="Arial" panose="020B0604020202020204" pitchFamily="34" charset="0"/>
              </a:rPr>
              <a:t>Technologies de la santé </a:t>
            </a:r>
            <a:r>
              <a:rPr lang="fr-CA" altLang="en-US" dirty="0">
                <a:latin typeface="Arial" panose="020B0604020202020204" pitchFamily="34" charset="0"/>
                <a:cs typeface="Arial" panose="020B0604020202020204" pitchFamily="34" charset="0"/>
              </a:rPr>
              <a:t>: incluent des développements comme les </a:t>
            </a:r>
            <a:r>
              <a:rPr lang="fr-CA" altLang="en-US" b="1" dirty="0">
                <a:solidFill>
                  <a:srgbClr val="197EC6"/>
                </a:solidFill>
                <a:latin typeface="Arial" panose="020B0604020202020204" pitchFamily="34" charset="0"/>
                <a:cs typeface="Arial" panose="020B0604020202020204" pitchFamily="34" charset="0"/>
              </a:rPr>
              <a:t>soins virtuels </a:t>
            </a:r>
            <a:r>
              <a:rPr lang="fr-CA" altLang="en-US" dirty="0">
                <a:latin typeface="Arial" panose="020B0604020202020204" pitchFamily="34" charset="0"/>
                <a:cs typeface="Arial" panose="020B0604020202020204" pitchFamily="34" charset="0"/>
              </a:rPr>
              <a:t>pour réduire ou remplacer les interactions en personne; </a:t>
            </a:r>
            <a:r>
              <a:rPr lang="fr-CA" altLang="en-US" b="1" dirty="0">
                <a:solidFill>
                  <a:srgbClr val="197EC6"/>
                </a:solidFill>
                <a:latin typeface="Arial" panose="020B0604020202020204" pitchFamily="34" charset="0"/>
                <a:cs typeface="Arial" panose="020B0604020202020204" pitchFamily="34" charset="0"/>
              </a:rPr>
              <a:t>les mégadonnées </a:t>
            </a:r>
            <a:r>
              <a:rPr lang="fr-CA" altLang="en-US" dirty="0">
                <a:latin typeface="Arial" panose="020B0604020202020204" pitchFamily="34" charset="0"/>
                <a:cs typeface="Arial" panose="020B0604020202020204" pitchFamily="34" charset="0"/>
              </a:rPr>
              <a:t>sur la santé pour analyser un grand volume de données sur la santé; et </a:t>
            </a:r>
            <a:r>
              <a:rPr lang="fr-CA" altLang="en-US" b="1" dirty="0">
                <a:solidFill>
                  <a:srgbClr val="197EC6"/>
                </a:solidFill>
                <a:latin typeface="Arial" panose="020B0604020202020204" pitchFamily="34" charset="0"/>
                <a:cs typeface="Arial" panose="020B0604020202020204" pitchFamily="34" charset="0"/>
              </a:rPr>
              <a:t>les développements technologiques </a:t>
            </a:r>
            <a:r>
              <a:rPr lang="fr-CA" altLang="en-US" sz="800" dirty="0">
                <a:latin typeface="Arial" panose="020B0604020202020204" pitchFamily="34" charset="0"/>
                <a:cs typeface="Arial" panose="020B0604020202020204" pitchFamily="34" charset="0"/>
              </a:rPr>
              <a:t>(Association médicale canadienne, 2019).</a:t>
            </a:r>
          </a:p>
          <a:p>
            <a:pPr lvl="1">
              <a:lnSpc>
                <a:spcPct val="100000"/>
              </a:lnSpc>
              <a:spcBef>
                <a:spcPct val="0"/>
              </a:spcBef>
              <a:spcAft>
                <a:spcPts val="600"/>
              </a:spcAft>
            </a:pPr>
            <a:r>
              <a:rPr lang="fr-CA" altLang="en-US" dirty="0">
                <a:latin typeface="Arial" panose="020B0604020202020204" pitchFamily="34" charset="0"/>
                <a:cs typeface="Arial" panose="020B0604020202020204" pitchFamily="34" charset="0"/>
              </a:rPr>
              <a:t>Les dossiers de santé électroniques (DSÉ), la </a:t>
            </a:r>
            <a:r>
              <a:rPr lang="fr-CA" altLang="en-US" dirty="0" err="1">
                <a:latin typeface="Arial" panose="020B0604020202020204" pitchFamily="34" charset="0"/>
                <a:cs typeface="Arial" panose="020B0604020202020204" pitchFamily="34" charset="0"/>
              </a:rPr>
              <a:t>cybersanté</a:t>
            </a:r>
            <a:r>
              <a:rPr lang="fr-CA" altLang="en-US" dirty="0">
                <a:latin typeface="Arial" panose="020B0604020202020204" pitchFamily="34" charset="0"/>
                <a:cs typeface="Arial" panose="020B0604020202020204" pitchFamily="34" charset="0"/>
              </a:rPr>
              <a:t> et la télésanté sont utilisés régulièrement dans des domaines comme la communication avec les patients, l’échange d’information et la surveillance de l’état de santé des patients </a:t>
            </a:r>
            <a:r>
              <a:rPr lang="fr-CA" altLang="en-US" sz="900" dirty="0">
                <a:latin typeface="Arial" panose="020B0604020202020204" pitchFamily="34" charset="0"/>
                <a:cs typeface="Arial" panose="020B0604020202020204" pitchFamily="34" charset="0"/>
              </a:rPr>
              <a:t>(</a:t>
            </a:r>
            <a:r>
              <a:rPr lang="fr-CA" altLang="en-US" sz="800" dirty="0">
                <a:latin typeface="Arial" panose="020B0604020202020204" pitchFamily="34" charset="0"/>
                <a:cs typeface="Arial" panose="020B0604020202020204" pitchFamily="34" charset="0"/>
              </a:rPr>
              <a:t>Brown et al., 2019; </a:t>
            </a:r>
            <a:r>
              <a:rPr lang="fr-CA" altLang="en-US" sz="800" dirty="0" err="1">
                <a:latin typeface="Arial" panose="020B0604020202020204" pitchFamily="34" charset="0"/>
                <a:cs typeface="Arial" panose="020B0604020202020204" pitchFamily="34" charset="0"/>
              </a:rPr>
              <a:t>Krick</a:t>
            </a:r>
            <a:r>
              <a:rPr lang="fr-CA" altLang="en-US" sz="800" dirty="0">
                <a:latin typeface="Arial" panose="020B0604020202020204" pitchFamily="34" charset="0"/>
                <a:cs typeface="Arial" panose="020B0604020202020204" pitchFamily="34" charset="0"/>
              </a:rPr>
              <a:t> et al., 2019; Inforoute Santé du Canada, 2020, 2017; </a:t>
            </a:r>
            <a:r>
              <a:rPr lang="fr-CA" altLang="en-US" sz="800" dirty="0" err="1">
                <a:latin typeface="Arial" panose="020B0604020202020204" pitchFamily="34" charset="0"/>
                <a:cs typeface="Arial" panose="020B0604020202020204" pitchFamily="34" charset="0"/>
              </a:rPr>
              <a:t>Kangasniemi</a:t>
            </a:r>
            <a:r>
              <a:rPr lang="fr-CA" altLang="en-US" sz="800" dirty="0">
                <a:latin typeface="Arial" panose="020B0604020202020204" pitchFamily="34" charset="0"/>
                <a:cs typeface="Arial" panose="020B0604020202020204" pitchFamily="34" charset="0"/>
              </a:rPr>
              <a:t> et al., 2019; </a:t>
            </a:r>
            <a:r>
              <a:rPr lang="fr-CA" altLang="en-US" sz="800" dirty="0" err="1">
                <a:latin typeface="Arial" panose="020B0604020202020204" pitchFamily="34" charset="0"/>
                <a:cs typeface="Arial" panose="020B0604020202020204" pitchFamily="34" charset="0"/>
              </a:rPr>
              <a:t>Patmon</a:t>
            </a:r>
            <a:r>
              <a:rPr lang="fr-CA" altLang="en-US" sz="800" dirty="0">
                <a:latin typeface="Arial" panose="020B0604020202020204" pitchFamily="34" charset="0"/>
                <a:cs typeface="Arial" panose="020B0604020202020204" pitchFamily="34" charset="0"/>
              </a:rPr>
              <a:t> et al., 2016; Papadopoulos et al., 2018).</a:t>
            </a:r>
            <a:endParaRPr lang="fr-CA" altLang="en-US" sz="700" b="1" dirty="0">
              <a:solidFill>
                <a:srgbClr val="197EC6"/>
              </a:solidFill>
              <a:latin typeface="Arial" panose="020B0604020202020204" pitchFamily="34" charset="0"/>
              <a:cs typeface="Arial" panose="020B0604020202020204" pitchFamily="34" charset="0"/>
            </a:endParaRPr>
          </a:p>
          <a:p>
            <a:pPr>
              <a:lnSpc>
                <a:spcPct val="100000"/>
              </a:lnSpc>
              <a:spcBef>
                <a:spcPct val="0"/>
              </a:spcBef>
              <a:spcAft>
                <a:spcPts val="600"/>
              </a:spcAft>
            </a:pPr>
            <a:r>
              <a:rPr lang="fr-CA" altLang="en-US" b="1" dirty="0">
                <a:solidFill>
                  <a:srgbClr val="197EC6"/>
                </a:solidFill>
                <a:latin typeface="Arial" panose="020B0604020202020204" pitchFamily="34" charset="0"/>
                <a:cs typeface="Arial" panose="020B0604020202020204" pitchFamily="34" charset="0"/>
              </a:rPr>
              <a:t>Soins infirmiers virtuels </a:t>
            </a:r>
            <a:r>
              <a:rPr lang="fr-CA" altLang="en-US" dirty="0">
                <a:latin typeface="Arial" panose="020B0604020202020204" pitchFamily="34" charset="0"/>
                <a:cs typeface="Arial" panose="020B0604020202020204" pitchFamily="34" charset="0"/>
              </a:rPr>
              <a:t>: Opérationnaliser la technologie, soutenir les processus de prise de décisions cliniques, la continuité des soins, la sécurité des patients, un environnement de travail propice pour les infirmières au chevet du patient </a:t>
            </a:r>
            <a:r>
              <a:rPr lang="fr-CA" altLang="en-US" sz="1100" dirty="0">
                <a:latin typeface="Arial" panose="020B0604020202020204" pitchFamily="34" charset="0"/>
                <a:cs typeface="Arial" panose="020B0604020202020204" pitchFamily="34" charset="0"/>
              </a:rPr>
              <a:t>(</a:t>
            </a:r>
            <a:r>
              <a:rPr lang="fr-CA" altLang="en-US" sz="800" dirty="0" err="1">
                <a:latin typeface="Arial" panose="020B0604020202020204" pitchFamily="34" charset="0"/>
                <a:cs typeface="Arial" panose="020B0604020202020204" pitchFamily="34" charset="0"/>
              </a:rPr>
              <a:t>Cloyd</a:t>
            </a:r>
            <a:r>
              <a:rPr lang="fr-CA" altLang="en-US" sz="800" dirty="0">
                <a:latin typeface="Arial" panose="020B0604020202020204" pitchFamily="34" charset="0"/>
                <a:cs typeface="Arial" panose="020B0604020202020204" pitchFamily="34" charset="0"/>
              </a:rPr>
              <a:t> et Thompson, 2020; </a:t>
            </a:r>
            <a:r>
              <a:rPr lang="fr-CA" altLang="en-US" sz="800" dirty="0" err="1">
                <a:latin typeface="Arial" panose="020B0604020202020204" pitchFamily="34" charset="0"/>
                <a:cs typeface="Arial" panose="020B0604020202020204" pitchFamily="34" charset="0"/>
              </a:rPr>
              <a:t>Schuelke</a:t>
            </a:r>
            <a:r>
              <a:rPr lang="fr-CA" altLang="en-US" sz="800" dirty="0">
                <a:latin typeface="Arial" panose="020B0604020202020204" pitchFamily="34" charset="0"/>
                <a:cs typeface="Arial" panose="020B0604020202020204" pitchFamily="34" charset="0"/>
              </a:rPr>
              <a:t> et Connot, 2020)  </a:t>
            </a:r>
          </a:p>
          <a:p>
            <a:pPr marL="0" indent="0">
              <a:lnSpc>
                <a:spcPct val="100000"/>
              </a:lnSpc>
              <a:spcBef>
                <a:spcPct val="0"/>
              </a:spcBef>
              <a:spcAft>
                <a:spcPts val="600"/>
              </a:spcAft>
              <a:buNone/>
            </a:pPr>
            <a:endParaRPr lang="fr-CA" altLang="en-US" sz="200" dirty="0">
              <a:latin typeface="Arial" panose="020B0604020202020204" pitchFamily="34" charset="0"/>
              <a:cs typeface="Arial" panose="020B0604020202020204" pitchFamily="34" charset="0"/>
            </a:endParaRPr>
          </a:p>
          <a:p>
            <a:pPr algn="just">
              <a:lnSpc>
                <a:spcPct val="100000"/>
              </a:lnSpc>
              <a:spcBef>
                <a:spcPct val="0"/>
              </a:spcBef>
              <a:spcAft>
                <a:spcPts val="600"/>
              </a:spcAft>
            </a:pPr>
            <a:r>
              <a:rPr lang="fr-CA" altLang="en-US" dirty="0">
                <a:latin typeface="Arial" panose="020B0604020202020204" pitchFamily="34" charset="0"/>
                <a:cs typeface="Arial" panose="020B0604020202020204" pitchFamily="34" charset="0"/>
              </a:rPr>
              <a:t>Facteurs d’acceptation et d’utilisation des technologies de la santé chez le personnel infirmier: incidence positive perçue sur les soins aux patients et les résultats en soins infirmiers </a:t>
            </a:r>
            <a:r>
              <a:rPr lang="fr-CA" altLang="en-US" sz="800" dirty="0">
                <a:latin typeface="Arial" panose="020B0604020202020204" pitchFamily="34" charset="0"/>
                <a:cs typeface="Arial" panose="020B0604020202020204" pitchFamily="34" charset="0"/>
              </a:rPr>
              <a:t>(AIIC, 2017, Inforoute, 2020, 2017) :</a:t>
            </a:r>
          </a:p>
          <a:p>
            <a:pPr lvl="1" algn="just">
              <a:lnSpc>
                <a:spcPct val="100000"/>
              </a:lnSpc>
              <a:spcBef>
                <a:spcPct val="0"/>
              </a:spcBef>
              <a:spcAft>
                <a:spcPts val="600"/>
              </a:spcAft>
            </a:pPr>
            <a:r>
              <a:rPr lang="fr-CA" altLang="en-US" dirty="0">
                <a:latin typeface="Arial" panose="020B0604020202020204" pitchFamily="34" charset="0"/>
                <a:cs typeface="Arial" panose="020B0604020202020204" pitchFamily="34" charset="0"/>
              </a:rPr>
              <a:t>Amélioration de la continuité des soins aux patients (68%)</a:t>
            </a:r>
          </a:p>
          <a:p>
            <a:pPr lvl="1" algn="just">
              <a:lnSpc>
                <a:spcPct val="100000"/>
              </a:lnSpc>
              <a:spcBef>
                <a:spcPct val="0"/>
              </a:spcBef>
              <a:spcAft>
                <a:spcPts val="600"/>
              </a:spcAft>
            </a:pPr>
            <a:r>
              <a:rPr lang="fr-CA" altLang="en-US" dirty="0">
                <a:latin typeface="Arial" panose="020B0604020202020204" pitchFamily="34" charset="0"/>
                <a:cs typeface="Arial" panose="020B0604020202020204" pitchFamily="34" charset="0"/>
              </a:rPr>
              <a:t>Communication d’équipe (69%) </a:t>
            </a:r>
          </a:p>
          <a:p>
            <a:pPr lvl="1" algn="just">
              <a:lnSpc>
                <a:spcPct val="100000"/>
              </a:lnSpc>
              <a:spcBef>
                <a:spcPct val="0"/>
              </a:spcBef>
              <a:spcAft>
                <a:spcPts val="600"/>
              </a:spcAft>
            </a:pPr>
            <a:r>
              <a:rPr lang="fr-CA" altLang="en-US" dirty="0">
                <a:latin typeface="Arial" panose="020B0604020202020204" pitchFamily="34" charset="0"/>
                <a:cs typeface="Arial" panose="020B0604020202020204" pitchFamily="34" charset="0"/>
              </a:rPr>
              <a:t>Coordination des soins (64%) 
La qualité des soins aux patients (63%) </a:t>
            </a:r>
            <a:endParaRPr lang="en-US" altLang="en-US" sz="700" dirty="0">
              <a:latin typeface="Arial" panose="020B0604020202020204" pitchFamily="34" charset="0"/>
              <a:cs typeface="Arial" panose="020B0604020202020204" pitchFamily="34" charset="0"/>
            </a:endParaRPr>
          </a:p>
        </p:txBody>
      </p:sp>
      <p:sp>
        <p:nvSpPr>
          <p:cNvPr id="10243" name="Text Placeholder 2">
            <a:extLst>
              <a:ext uri="{FF2B5EF4-FFF2-40B4-BE49-F238E27FC236}">
                <a16:creationId xmlns:a16="http://schemas.microsoft.com/office/drawing/2014/main" id="{6F8D24DE-DEB1-8B23-C4F0-65FD9F52F2D2}"/>
              </a:ext>
            </a:extLst>
          </p:cNvPr>
          <p:cNvSpPr>
            <a:spLocks noGrp="1"/>
          </p:cNvSpPr>
          <p:nvPr>
            <p:ph type="body" sz="quarter" idx="12"/>
          </p:nvPr>
        </p:nvSpPr>
        <p:spPr bwMode="auto">
          <a:xfrm>
            <a:off x="175260" y="217931"/>
            <a:ext cx="8305800" cy="43586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CA" altLang="en-US" sz="2000" dirty="0">
                <a:latin typeface="Arial" panose="020B0604020202020204" pitchFamily="34" charset="0"/>
                <a:cs typeface="Arial" panose="020B0604020202020204" pitchFamily="34" charset="0"/>
              </a:rPr>
              <a:t>Les technologies de la santé en soins infirmiers : rôle et impact 
</a:t>
            </a:r>
            <a:endParaRPr lang="en-CA" altLang="en-US" sz="20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4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4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4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Placeholder 1">
            <a:extLst>
              <a:ext uri="{FF2B5EF4-FFF2-40B4-BE49-F238E27FC236}">
                <a16:creationId xmlns:a16="http://schemas.microsoft.com/office/drawing/2014/main" id="{F927FF27-9E5F-99FF-A358-A7B76EA27D50}"/>
              </a:ext>
            </a:extLst>
          </p:cNvPr>
          <p:cNvSpPr>
            <a:spLocks noGrp="1"/>
          </p:cNvSpPr>
          <p:nvPr>
            <p:ph type="body" sz="quarter" idx="11"/>
          </p:nvPr>
        </p:nvSpPr>
        <p:spPr bwMode="auto">
          <a:xfrm>
            <a:off x="142834" y="615678"/>
            <a:ext cx="8946921" cy="417730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spcBef>
                <a:spcPct val="0"/>
              </a:spcBef>
              <a:spcAft>
                <a:spcPts val="1200"/>
              </a:spcAft>
            </a:pPr>
            <a:r>
              <a:rPr lang="fr-CA" altLang="en-US" sz="1200" b="1" dirty="0">
                <a:solidFill>
                  <a:srgbClr val="197EC6"/>
                </a:solidFill>
                <a:latin typeface="Arial" panose="020B0604020202020204" pitchFamily="34" charset="0"/>
                <a:cs typeface="Arial" panose="020B0604020202020204" pitchFamily="34" charset="0"/>
              </a:rPr>
              <a:t>Technologies numériques émergentes : nouvelles technologies novatrices, </a:t>
            </a:r>
            <a:r>
              <a:rPr lang="fr-CA" altLang="en-US" sz="1200" dirty="0">
                <a:solidFill>
                  <a:srgbClr val="197EC6"/>
                </a:solidFill>
                <a:latin typeface="Arial" panose="020B0604020202020204" pitchFamily="34" charset="0"/>
                <a:cs typeface="Arial" panose="020B0604020202020204" pitchFamily="34" charset="0"/>
              </a:rPr>
              <a:t>en </a:t>
            </a:r>
            <a:r>
              <a:rPr lang="fr-CA" altLang="en-US" sz="1200" b="1" dirty="0">
                <a:solidFill>
                  <a:srgbClr val="197EC6"/>
                </a:solidFill>
                <a:latin typeface="Arial" panose="020B0604020202020204" pitchFamily="34" charset="0"/>
                <a:cs typeface="Arial" panose="020B0604020202020204" pitchFamily="34" charset="0"/>
              </a:rPr>
              <a:t>phase initiale de développement </a:t>
            </a:r>
            <a:r>
              <a:rPr lang="fr-CA" altLang="en-US" sz="800" dirty="0">
                <a:latin typeface="Arial" panose="020B0604020202020204" pitchFamily="34" charset="0"/>
                <a:cs typeface="Arial" panose="020B0604020202020204" pitchFamily="34" charset="0"/>
              </a:rPr>
              <a:t>(</a:t>
            </a:r>
            <a:r>
              <a:rPr lang="fr-CA" altLang="en-US" sz="800" dirty="0" err="1">
                <a:latin typeface="Arial" panose="020B0604020202020204" pitchFamily="34" charset="0"/>
                <a:cs typeface="Arial" panose="020B0604020202020204" pitchFamily="34" charset="0"/>
              </a:rPr>
              <a:t>Brey</a:t>
            </a:r>
            <a:r>
              <a:rPr lang="fr-CA" altLang="en-US" sz="800" dirty="0">
                <a:latin typeface="Arial" panose="020B0604020202020204" pitchFamily="34" charset="0"/>
                <a:cs typeface="Arial" panose="020B0604020202020204" pitchFamily="34" charset="0"/>
              </a:rPr>
              <a:t>, 2017)</a:t>
            </a:r>
            <a:r>
              <a:rPr lang="fr-CA" altLang="en-US" sz="1200" dirty="0">
                <a:latin typeface="Arial" panose="020B0604020202020204" pitchFamily="34" charset="0"/>
                <a:cs typeface="Arial" panose="020B0604020202020204" pitchFamily="34" charset="0"/>
              </a:rPr>
              <a:t>, prometteuses pour libérer de nouveaux potentiels pour la santé, la longévité et les capacités humaines </a:t>
            </a:r>
            <a:r>
              <a:rPr lang="fr-CA" altLang="en-US" sz="800" dirty="0">
                <a:latin typeface="Arial" panose="020B0604020202020204" pitchFamily="34" charset="0"/>
                <a:cs typeface="Arial" panose="020B0604020202020204" pitchFamily="34" charset="0"/>
              </a:rPr>
              <a:t>(Santé publique Canada, 2018)</a:t>
            </a:r>
            <a:r>
              <a:rPr lang="fr-CA" altLang="en-US" sz="1200" dirty="0">
                <a:latin typeface="Arial" panose="020B0604020202020204" pitchFamily="34" charset="0"/>
                <a:cs typeface="Arial" panose="020B0604020202020204" pitchFamily="34" charset="0"/>
              </a:rPr>
              <a:t>. Robotique, intelligence artificielle (IA), réalité virtuelle (VR), réalité augmentée (AR), impression 3D, etc. </a:t>
            </a:r>
            <a:r>
              <a:rPr lang="fr-CA" altLang="en-US" sz="800" dirty="0">
                <a:latin typeface="Arial" panose="020B0604020202020204" pitchFamily="34" charset="0"/>
                <a:cs typeface="Arial" panose="020B0604020202020204" pitchFamily="34" charset="0"/>
              </a:rPr>
              <a:t>(Association médicale canadienne, 2019).</a:t>
            </a:r>
            <a:r>
              <a:rPr lang="fr-CA" altLang="en-US" sz="1050" dirty="0">
                <a:latin typeface="Arial" panose="020B0604020202020204" pitchFamily="34" charset="0"/>
                <a:cs typeface="Arial" panose="020B0604020202020204" pitchFamily="34" charset="0"/>
              </a:rPr>
              <a:t>
</a:t>
            </a:r>
            <a:r>
              <a:rPr lang="fr-CA" altLang="en-US" sz="1200" b="1" dirty="0">
                <a:solidFill>
                  <a:srgbClr val="197EC6"/>
                </a:solidFill>
                <a:latin typeface="Arial" panose="020B0604020202020204" pitchFamily="34" charset="0"/>
                <a:cs typeface="Arial" panose="020B0604020202020204" pitchFamily="34" charset="0"/>
              </a:rPr>
              <a:t>Justification de l’adoption et de l’utilisation dans les soins : </a:t>
            </a:r>
            <a:r>
              <a:rPr lang="fr-CA" altLang="en-US" sz="1200" dirty="0">
                <a:latin typeface="Arial" panose="020B0604020202020204" pitchFamily="34" charset="0"/>
                <a:cs typeface="Arial" panose="020B0604020202020204" pitchFamily="34" charset="0"/>
              </a:rPr>
              <a:t>évaluation des risques, surveillance des maladies,  promotion de la santé et prévention de la maladie, diagnostic et gestion des maladies chroniques, traitement et prescription de produits thérapeutiques, aide à la prise de décisions, communication, transplantation d’organes et éducation des patients </a:t>
            </a:r>
            <a:r>
              <a:rPr lang="fr-CA" altLang="en-US" sz="800" dirty="0">
                <a:latin typeface="Arial" panose="020B0604020202020204" pitchFamily="34" charset="0"/>
                <a:cs typeface="Arial" panose="020B0604020202020204" pitchFamily="34" charset="0"/>
              </a:rPr>
              <a:t>(Clipper et al., 2018; Huston, 2013; Liao et al., 2015; Stokes et Palmer, 2020).</a:t>
            </a:r>
          </a:p>
          <a:p>
            <a:pPr>
              <a:spcBef>
                <a:spcPct val="0"/>
              </a:spcBef>
            </a:pPr>
            <a:r>
              <a:rPr lang="fr-CA" altLang="en-US" sz="1200" b="1" dirty="0">
                <a:solidFill>
                  <a:srgbClr val="197EC6"/>
                </a:solidFill>
                <a:latin typeface="Arial" panose="020B0604020202020204" pitchFamily="34" charset="0"/>
                <a:cs typeface="Arial" panose="020B0604020202020204" pitchFamily="34" charset="0"/>
              </a:rPr>
              <a:t>Avantages pratiques potentiels dans les soins</a:t>
            </a:r>
            <a:r>
              <a:rPr lang="fr-CA" altLang="en-US" sz="1200" dirty="0">
                <a:latin typeface="Arial" panose="020B0604020202020204" pitchFamily="34" charset="0"/>
                <a:cs typeface="Arial" panose="020B0604020202020204" pitchFamily="34" charset="0"/>
              </a:rPr>
              <a:t> </a:t>
            </a:r>
            <a:r>
              <a:rPr lang="fr-CA" altLang="en-US" sz="800" dirty="0">
                <a:latin typeface="Arial" panose="020B0604020202020204" pitchFamily="34" charset="0"/>
                <a:cs typeface="Arial" panose="020B0604020202020204" pitchFamily="34" charset="0"/>
              </a:rPr>
              <a:t>(</a:t>
            </a:r>
            <a:r>
              <a:rPr lang="fr-CA" altLang="en-US" sz="800" dirty="0" err="1">
                <a:latin typeface="Arial" panose="020B0604020202020204" pitchFamily="34" charset="0"/>
                <a:cs typeface="Arial" panose="020B0604020202020204" pitchFamily="34" charset="0"/>
              </a:rPr>
              <a:t>Asi</a:t>
            </a:r>
            <a:r>
              <a:rPr lang="fr-CA" altLang="en-US" sz="800" dirty="0">
                <a:latin typeface="Arial" panose="020B0604020202020204" pitchFamily="34" charset="0"/>
                <a:cs typeface="Arial" panose="020B0604020202020204" pitchFamily="34" charset="0"/>
              </a:rPr>
              <a:t> et Williams, 2017; Chen et al., 2020; </a:t>
            </a:r>
            <a:r>
              <a:rPr lang="fr-CA" altLang="en-US" sz="800" dirty="0" err="1">
                <a:latin typeface="Arial" panose="020B0604020202020204" pitchFamily="34" charset="0"/>
                <a:cs typeface="Arial" panose="020B0604020202020204" pitchFamily="34" charset="0"/>
              </a:rPr>
              <a:t>Krick</a:t>
            </a:r>
            <a:r>
              <a:rPr lang="fr-CA" altLang="en-US" sz="800" dirty="0">
                <a:latin typeface="Arial" panose="020B0604020202020204" pitchFamily="34" charset="0"/>
                <a:cs typeface="Arial" panose="020B0604020202020204" pitchFamily="34" charset="0"/>
              </a:rPr>
              <a:t> et al., 2019, </a:t>
            </a:r>
            <a:r>
              <a:rPr lang="fr-CA" altLang="en-US" sz="800" dirty="0" err="1">
                <a:latin typeface="Arial" panose="020B0604020202020204" pitchFamily="34" charset="0"/>
                <a:cs typeface="Arial" panose="020B0604020202020204" pitchFamily="34" charset="0"/>
              </a:rPr>
              <a:t>Mclhinney</a:t>
            </a:r>
            <a:r>
              <a:rPr lang="fr-CA" altLang="en-US" sz="800" dirty="0">
                <a:latin typeface="Arial" panose="020B0604020202020204" pitchFamily="34" charset="0"/>
                <a:cs typeface="Arial" panose="020B0604020202020204" pitchFamily="34" charset="0"/>
              </a:rPr>
              <a:t> et al., 2014; Sinha et </a:t>
            </a:r>
            <a:r>
              <a:rPr lang="fr-CA" altLang="en-US" sz="800" dirty="0" err="1">
                <a:latin typeface="Arial" panose="020B0604020202020204" pitchFamily="34" charset="0"/>
                <a:cs typeface="Arial" panose="020B0604020202020204" pitchFamily="34" charset="0"/>
              </a:rPr>
              <a:t>Chryer</a:t>
            </a:r>
            <a:r>
              <a:rPr lang="fr-CA" altLang="en-US" sz="800" dirty="0">
                <a:latin typeface="Arial" panose="020B0604020202020204" pitchFamily="34" charset="0"/>
                <a:cs typeface="Arial" panose="020B0604020202020204" pitchFamily="34" charset="0"/>
              </a:rPr>
              <a:t>-Roy, 2018)</a:t>
            </a:r>
          </a:p>
          <a:p>
            <a:pPr lvl="1">
              <a:spcBef>
                <a:spcPct val="0"/>
              </a:spcBef>
            </a:pPr>
            <a:r>
              <a:rPr lang="fr-CA" altLang="en-US" sz="900" dirty="0">
                <a:latin typeface="Arial" panose="020B0604020202020204" pitchFamily="34" charset="0"/>
                <a:cs typeface="Arial" panose="020B0604020202020204" pitchFamily="34" charset="0"/>
              </a:rPr>
              <a:t>Efficacité des tâches, des soins et des procédures fonctionnels : gestion de la douleur, prothèses fonctionnelles, soins d’hygiènes
Améliorer l’accès aux soins de santé, y compris l’information, les conseils et le soutien en matière de santé
l’utilisation des services de prévention et de traitement; Améliorer les objectifs de développement durable (ODD); Enseignement et apprentissage des usagers</a:t>
            </a:r>
          </a:p>
          <a:p>
            <a:pPr marL="457200" lvl="1" indent="0">
              <a:spcBef>
                <a:spcPct val="0"/>
              </a:spcBef>
              <a:buNone/>
            </a:pPr>
            <a:endParaRPr lang="fr-CA" altLang="en-US" sz="700" b="1" dirty="0">
              <a:solidFill>
                <a:srgbClr val="197EC6"/>
              </a:solidFill>
              <a:latin typeface="Arial" panose="020B0604020202020204" pitchFamily="34" charset="0"/>
              <a:cs typeface="Arial" panose="020B0604020202020204" pitchFamily="34" charset="0"/>
            </a:endParaRPr>
          </a:p>
          <a:p>
            <a:pPr>
              <a:spcBef>
                <a:spcPct val="0"/>
              </a:spcBef>
            </a:pPr>
            <a:r>
              <a:rPr lang="fr-CA" altLang="en-US" sz="1050" b="1" dirty="0">
                <a:solidFill>
                  <a:srgbClr val="197EC6"/>
                </a:solidFill>
                <a:latin typeface="Arial" panose="020B0604020202020204" pitchFamily="34" charset="0"/>
                <a:cs typeface="Arial" panose="020B0604020202020204" pitchFamily="34" charset="0"/>
              </a:rPr>
              <a:t>Cependant, l’utilisation de ces technologies émergentes dans les soins et la pratique soulève également des préoccupations éthiques pertinentes</a:t>
            </a:r>
            <a:endParaRPr lang="en-US" altLang="en-US" sz="1050" dirty="0">
              <a:latin typeface="Arial" panose="020B0604020202020204" pitchFamily="34" charset="0"/>
              <a:cs typeface="Arial" panose="020B0604020202020204" pitchFamily="34" charset="0"/>
            </a:endParaRPr>
          </a:p>
        </p:txBody>
      </p:sp>
      <p:sp>
        <p:nvSpPr>
          <p:cNvPr id="12291" name="Text Placeholder 2">
            <a:extLst>
              <a:ext uri="{FF2B5EF4-FFF2-40B4-BE49-F238E27FC236}">
                <a16:creationId xmlns:a16="http://schemas.microsoft.com/office/drawing/2014/main" id="{495C058F-D558-9C6D-B9B0-ED2EB24BE659}"/>
              </a:ext>
            </a:extLst>
          </p:cNvPr>
          <p:cNvSpPr>
            <a:spLocks noGrp="1"/>
          </p:cNvSpPr>
          <p:nvPr>
            <p:ph type="body" sz="quarter" idx="12"/>
          </p:nvPr>
        </p:nvSpPr>
        <p:spPr bwMode="auto">
          <a:xfrm>
            <a:off x="142835" y="128624"/>
            <a:ext cx="8619200" cy="40323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CA" altLang="en-US" dirty="0">
                <a:latin typeface="Arial" panose="020B0604020202020204" pitchFamily="34" charset="0"/>
                <a:cs typeface="Arial" panose="020B0604020202020204" pitchFamily="34" charset="0"/>
              </a:rPr>
              <a:t>Technologies numériques émergentes en soins infirmiers virtuels et l’éthique </a:t>
            </a:r>
            <a:endParaRPr lang="en-CA" altLang="en-US"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83D6903-E315-39EB-ABBB-FEE24BBD86C9}"/>
              </a:ext>
            </a:extLst>
          </p:cNvPr>
          <p:cNvSpPr>
            <a:spLocks noGrp="1"/>
          </p:cNvSpPr>
          <p:nvPr>
            <p:ph type="body" sz="quarter" idx="11"/>
          </p:nvPr>
        </p:nvSpPr>
        <p:spPr>
          <a:xfrm>
            <a:off x="570230" y="978202"/>
            <a:ext cx="8246110" cy="4012897"/>
          </a:xfrm>
        </p:spPr>
        <p:txBody>
          <a:bodyPr/>
          <a:lstStyle/>
          <a:p>
            <a:pPr marL="0" indent="0">
              <a:buNone/>
              <a:defRPr/>
            </a:pPr>
            <a:r>
              <a:rPr lang="fr-CA" b="1" dirty="0"/>
              <a:t>Question/objectif de la revue :</a:t>
            </a:r>
          </a:p>
          <a:p>
            <a:pPr>
              <a:defRPr/>
            </a:pPr>
            <a:r>
              <a:rPr lang="fr-CA" sz="1200" dirty="0"/>
              <a:t>Synthétiser la nature et la portée des défis éthiques concernant les technologies de santé numériques émergentes utilisées dans les soins infirmiers et décrire les implications pour la pratique et les politiques en soins infirmiers.</a:t>
            </a:r>
          </a:p>
          <a:p>
            <a:pPr>
              <a:defRPr/>
            </a:pPr>
            <a:endParaRPr lang="fr-CA" sz="1200" dirty="0"/>
          </a:p>
          <a:p>
            <a:pPr marL="0" indent="0">
              <a:buNone/>
              <a:defRPr/>
            </a:pPr>
            <a:r>
              <a:rPr lang="fr-CA" b="1" dirty="0"/>
              <a:t>Méthodologie: </a:t>
            </a:r>
          </a:p>
          <a:p>
            <a:pPr marL="171450" indent="-171450">
              <a:buFont typeface="Arial" panose="020B0604020202020204" pitchFamily="34" charset="0"/>
              <a:buChar char="•"/>
              <a:defRPr/>
            </a:pPr>
            <a:r>
              <a:rPr lang="fr-CA" sz="1200" dirty="0"/>
              <a:t>Examen intégratif de la littérature empirique et de la littérature grise publiées dans des revues à comité de pairs. (2011 – 2020)
Références importées (N = 907) de la plateforme COVIDENCE harmonisée :
Échantillon sélectionné d’articles (n = 64) sur la base de critères explicites d’inclusion ou d’exclusion 
Analyse du cadre : Charles </a:t>
            </a:r>
            <a:r>
              <a:rPr lang="fr-CA" sz="1200" dirty="0" err="1"/>
              <a:t>Taylor’s</a:t>
            </a:r>
            <a:r>
              <a:rPr lang="fr-CA" sz="1200" dirty="0"/>
              <a:t> </a:t>
            </a:r>
            <a:r>
              <a:rPr lang="fr-CA" sz="1200" dirty="0" err="1"/>
              <a:t>Hermeneutical</a:t>
            </a:r>
            <a:r>
              <a:rPr lang="fr-CA" sz="1200" dirty="0"/>
              <a:t> Moral </a:t>
            </a:r>
            <a:r>
              <a:rPr lang="fr-CA" sz="1200" dirty="0" err="1"/>
              <a:t>framework</a:t>
            </a:r>
            <a:r>
              <a:rPr lang="fr-CA" sz="1200" dirty="0"/>
              <a:t> </a:t>
            </a:r>
            <a:r>
              <a:rPr lang="fr-CA" sz="1050" dirty="0"/>
              <a:t>(Taylor, 1985, 2007; Carnevale, 2013) </a:t>
            </a:r>
            <a:r>
              <a:rPr lang="fr-CA" sz="1200" dirty="0"/>
              <a:t>et le cadre de rapprochement herméneutique </a:t>
            </a:r>
            <a:r>
              <a:rPr lang="fr-CA" sz="1050" dirty="0"/>
              <a:t>(Carnevale, 2019) </a:t>
            </a:r>
          </a:p>
          <a:p>
            <a:pPr marL="571500" lvl="1" indent="-171450">
              <a:buFont typeface="Arial" panose="020B0604020202020204" pitchFamily="34" charset="0"/>
              <a:buChar char="•"/>
              <a:defRPr/>
            </a:pPr>
            <a:endParaRPr lang="en-US" altLang="en-US" sz="900" dirty="0">
              <a:latin typeface="Arial" panose="020B0604020202020204" pitchFamily="34" charset="0"/>
              <a:cs typeface="Arial" panose="020B0604020202020204" pitchFamily="34" charset="0"/>
            </a:endParaRPr>
          </a:p>
        </p:txBody>
      </p:sp>
      <p:sp>
        <p:nvSpPr>
          <p:cNvPr id="14339" name="Text Placeholder 2">
            <a:extLst>
              <a:ext uri="{FF2B5EF4-FFF2-40B4-BE49-F238E27FC236}">
                <a16:creationId xmlns:a16="http://schemas.microsoft.com/office/drawing/2014/main" id="{52765B3F-560F-4EA9-B1FA-758143D2271E}"/>
              </a:ext>
            </a:extLst>
          </p:cNvPr>
          <p:cNvSpPr>
            <a:spLocks noGrp="1"/>
          </p:cNvSpPr>
          <p:nvPr>
            <p:ph type="body" sz="quarter" idx="12"/>
          </p:nvPr>
        </p:nvSpPr>
        <p:spPr bwMode="auto">
          <a:xfrm>
            <a:off x="485775" y="241935"/>
            <a:ext cx="7773988" cy="615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fr-CA" altLang="en-US" dirty="0">
                <a:latin typeface="Arial" panose="020B0604020202020204" pitchFamily="34" charset="0"/>
                <a:cs typeface="Arial" panose="020B0604020202020204" pitchFamily="34" charset="0"/>
              </a:rPr>
              <a:t>Aperçu de l’étude : objectif et méthodologie
</a:t>
            </a:r>
            <a:endParaRPr lang="en-CA" altLang="en-US"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D6E45FDD47EDB4EBB13620517EE7CEB" ma:contentTypeVersion="14" ma:contentTypeDescription="Crée un document." ma:contentTypeScope="" ma:versionID="c9d8a026d70fd1474ab937aef951f85d">
  <xsd:schema xmlns:xsd="http://www.w3.org/2001/XMLSchema" xmlns:xs="http://www.w3.org/2001/XMLSchema" xmlns:p="http://schemas.microsoft.com/office/2006/metadata/properties" xmlns:ns3="8dda1460-46cf-4ac1-a690-cc27d1ae132a" xmlns:ns4="5682a53e-4ab2-46e8-833d-130f08711b20" targetNamespace="http://schemas.microsoft.com/office/2006/metadata/properties" ma:root="true" ma:fieldsID="50e8460f685cdae3883461acd7d9ff07" ns3:_="" ns4:_="">
    <xsd:import namespace="8dda1460-46cf-4ac1-a690-cc27d1ae132a"/>
    <xsd:import namespace="5682a53e-4ab2-46e8-833d-130f08711b20"/>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Location" minOccurs="0"/>
                <xsd:element ref="ns3:MediaServiceEventHashCode" minOccurs="0"/>
                <xsd:element ref="ns3:MediaServiceGenerationTime"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da1460-46cf-4ac1-a690-cc27d1ae13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82a53e-4ab2-46e8-833d-130f08711b20" elementFormDefault="qualified">
    <xsd:import namespace="http://schemas.microsoft.com/office/2006/documentManagement/types"/>
    <xsd:import namespace="http://schemas.microsoft.com/office/infopath/2007/PartnerControls"/>
    <xsd:element name="SharedWithUsers" ma:index="1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Partagé avec détails" ma:internalName="SharedWithDetails" ma:readOnly="true">
      <xsd:simpleType>
        <xsd:restriction base="dms:Note">
          <xsd:maxLength value="255"/>
        </xsd:restriction>
      </xsd:simpleType>
    </xsd:element>
    <xsd:element name="SharingHintHash" ma:index="20" nillable="true" ma:displayName="Partage du hachage d’indicateu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9DDC1-DCE2-454C-9318-1CB2136C76C5}">
  <ds:schemaRefs>
    <ds:schemaRef ds:uri="http://purl.org/dc/terms/"/>
    <ds:schemaRef ds:uri="http://purl.org/dc/dcmitype/"/>
    <ds:schemaRef ds:uri="http://www.w3.org/XML/1998/namespace"/>
    <ds:schemaRef ds:uri="8dda1460-46cf-4ac1-a690-cc27d1ae132a"/>
    <ds:schemaRef ds:uri="http://schemas.microsoft.com/office/2006/documentManagement/types"/>
    <ds:schemaRef ds:uri="5682a53e-4ab2-46e8-833d-130f08711b20"/>
    <ds:schemaRef ds:uri="http://schemas.openxmlformats.org/package/2006/metadata/core-properties"/>
    <ds:schemaRef ds:uri="http://schemas.microsoft.com/office/infopath/2007/PartnerControls"/>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E8969B11-8DF6-42A8-96A1-4BF58F4CC4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da1460-46cf-4ac1-a690-cc27d1ae132a"/>
    <ds:schemaRef ds:uri="5682a53e-4ab2-46e8-833d-130f08711b2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35DE221-F359-4AC8-849B-45D63AC4321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4996</TotalTime>
  <Words>3581</Words>
  <Application>Microsoft Office PowerPoint</Application>
  <PresentationFormat>On-screen Show (16:9)</PresentationFormat>
  <Paragraphs>203</Paragraphs>
  <Slides>27</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ＭＳ Ｐゴシック</vt:lpstr>
      <vt:lpstr>ＭＳ Ｐゴシック</vt:lpstr>
      <vt:lpstr>Arial</vt:lpstr>
      <vt:lpstr>Calibri</vt:lpstr>
      <vt:lpstr>News Gothic MT</vt:lpstr>
      <vt:lpstr>NewsGoth Cn BT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BravoTango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BravoTango Dev</dc:creator>
  <cp:lastModifiedBy>Arries-Kleyenstuber, Dr. Ebin</cp:lastModifiedBy>
  <cp:revision>945</cp:revision>
  <dcterms:created xsi:type="dcterms:W3CDTF">2017-08-29T20:29:50Z</dcterms:created>
  <dcterms:modified xsi:type="dcterms:W3CDTF">2023-03-15T15:36:12Z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0x0101007D6E45FDD47EDB4EBB13620517EE7CEB</vt:lpwstr>
  </property>
</Properties>
</file>